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Data%20Projects\OIlPriceForecasting\Brent_Oil_Price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Crude Oil Prices and Forecast (1987–2034)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Average of Crude Oil Price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Sheet6!$B$2:$B$574</c:f>
              <c:numCache>
                <c:formatCode>"$"#,##0.00</c:formatCode>
                <c:ptCount val="573"/>
                <c:pt idx="0">
                  <c:v>18.579999999999998</c:v>
                </c:pt>
                <c:pt idx="1">
                  <c:v>18.860476190476192</c:v>
                </c:pt>
                <c:pt idx="2">
                  <c:v>19.856521739130439</c:v>
                </c:pt>
                <c:pt idx="3">
                  <c:v>18.979523809523805</c:v>
                </c:pt>
                <c:pt idx="4">
                  <c:v>18.313181818181821</c:v>
                </c:pt>
                <c:pt idx="5">
                  <c:v>18.757727272727276</c:v>
                </c:pt>
                <c:pt idx="6">
                  <c:v>17.780952380952382</c:v>
                </c:pt>
                <c:pt idx="7">
                  <c:v>17.054090909090906</c:v>
                </c:pt>
                <c:pt idx="8">
                  <c:v>16.749444444444443</c:v>
                </c:pt>
                <c:pt idx="9">
                  <c:v>15.729523809523812</c:v>
                </c:pt>
                <c:pt idx="10">
                  <c:v>14.731304347826086</c:v>
                </c:pt>
                <c:pt idx="11">
                  <c:v>16.595263157894735</c:v>
                </c:pt>
                <c:pt idx="12">
                  <c:v>16.314090909090904</c:v>
                </c:pt>
                <c:pt idx="13">
                  <c:v>15.543636363636363</c:v>
                </c:pt>
                <c:pt idx="14">
                  <c:v>14.907619047619047</c:v>
                </c:pt>
                <c:pt idx="15">
                  <c:v>14.893913043478264</c:v>
                </c:pt>
                <c:pt idx="16">
                  <c:v>13.179545454545455</c:v>
                </c:pt>
                <c:pt idx="17">
                  <c:v>12.405714285714286</c:v>
                </c:pt>
                <c:pt idx="18">
                  <c:v>13.024545454545455</c:v>
                </c:pt>
                <c:pt idx="19">
                  <c:v>15.306666666666668</c:v>
                </c:pt>
                <c:pt idx="20">
                  <c:v>17.171904761904763</c:v>
                </c:pt>
                <c:pt idx="21">
                  <c:v>16.888500000000001</c:v>
                </c:pt>
                <c:pt idx="22">
                  <c:v>18.700952380952383</c:v>
                </c:pt>
                <c:pt idx="23">
                  <c:v>20.319499999999998</c:v>
                </c:pt>
                <c:pt idx="24">
                  <c:v>18.633181818181814</c:v>
                </c:pt>
                <c:pt idx="25">
                  <c:v>17.670909090909088</c:v>
                </c:pt>
                <c:pt idx="26">
                  <c:v>17.622857142857146</c:v>
                </c:pt>
                <c:pt idx="27">
                  <c:v>16.77</c:v>
                </c:pt>
                <c:pt idx="28">
                  <c:v>17.766190476190477</c:v>
                </c:pt>
                <c:pt idx="29">
                  <c:v>18.907727272727275</c:v>
                </c:pt>
                <c:pt idx="30">
                  <c:v>18.727272727272727</c:v>
                </c:pt>
                <c:pt idx="31">
                  <c:v>19.838947368421053</c:v>
                </c:pt>
                <c:pt idx="32">
                  <c:v>21.251818181818177</c:v>
                </c:pt>
                <c:pt idx="33">
                  <c:v>19.813500000000001</c:v>
                </c:pt>
                <c:pt idx="34">
                  <c:v>18.387272727272723</c:v>
                </c:pt>
                <c:pt idx="35">
                  <c:v>16.612105263157893</c:v>
                </c:pt>
                <c:pt idx="36">
                  <c:v>16.352272727272727</c:v>
                </c:pt>
                <c:pt idx="37">
                  <c:v>15.104761904761906</c:v>
                </c:pt>
                <c:pt idx="38">
                  <c:v>17.169090909090912</c:v>
                </c:pt>
                <c:pt idx="39">
                  <c:v>27.167391304347817</c:v>
                </c:pt>
                <c:pt idx="40">
                  <c:v>34.899000000000008</c:v>
                </c:pt>
                <c:pt idx="41">
                  <c:v>36.022608695652174</c:v>
                </c:pt>
                <c:pt idx="42">
                  <c:v>33.067272727272723</c:v>
                </c:pt>
                <c:pt idx="43">
                  <c:v>28.273500000000002</c:v>
                </c:pt>
                <c:pt idx="44">
                  <c:v>23.566363636363636</c:v>
                </c:pt>
                <c:pt idx="45">
                  <c:v>19.535999999999994</c:v>
                </c:pt>
                <c:pt idx="46">
                  <c:v>19.082500000000003</c:v>
                </c:pt>
                <c:pt idx="47">
                  <c:v>19.180000000000003</c:v>
                </c:pt>
                <c:pt idx="48">
                  <c:v>19.186818181818182</c:v>
                </c:pt>
                <c:pt idx="49">
                  <c:v>18.167499999999997</c:v>
                </c:pt>
                <c:pt idx="50">
                  <c:v>19.396956521739131</c:v>
                </c:pt>
                <c:pt idx="51">
                  <c:v>19.772727272727273</c:v>
                </c:pt>
                <c:pt idx="52">
                  <c:v>20.501904761904765</c:v>
                </c:pt>
                <c:pt idx="53">
                  <c:v>22.206086956521737</c:v>
                </c:pt>
                <c:pt idx="54">
                  <c:v>21.108571428571427</c:v>
                </c:pt>
                <c:pt idx="55">
                  <c:v>18.410952380952381</c:v>
                </c:pt>
                <c:pt idx="56">
                  <c:v>18.16363636363636</c:v>
                </c:pt>
                <c:pt idx="57">
                  <c:v>18.053500000000003</c:v>
                </c:pt>
                <c:pt idx="58">
                  <c:v>17.630909090909093</c:v>
                </c:pt>
                <c:pt idx="59">
                  <c:v>18.919047619047618</c:v>
                </c:pt>
                <c:pt idx="60">
                  <c:v>19.888500000000001</c:v>
                </c:pt>
                <c:pt idx="61">
                  <c:v>21.158181818181816</c:v>
                </c:pt>
                <c:pt idx="62">
                  <c:v>20.236521739130431</c:v>
                </c:pt>
                <c:pt idx="63">
                  <c:v>19.738095238095237</c:v>
                </c:pt>
                <c:pt idx="64">
                  <c:v>20.27</c:v>
                </c:pt>
                <c:pt idx="65">
                  <c:v>20.261818181818182</c:v>
                </c:pt>
                <c:pt idx="66">
                  <c:v>19.214285714285715</c:v>
                </c:pt>
                <c:pt idx="67">
                  <c:v>18.139523809523808</c:v>
                </c:pt>
                <c:pt idx="68">
                  <c:v>17.386000000000003</c:v>
                </c:pt>
                <c:pt idx="69">
                  <c:v>18.466315789473679</c:v>
                </c:pt>
                <c:pt idx="70">
                  <c:v>18.785217391304347</c:v>
                </c:pt>
                <c:pt idx="71">
                  <c:v>18.674499999999995</c:v>
                </c:pt>
                <c:pt idx="72">
                  <c:v>18.507894736842108</c:v>
                </c:pt>
                <c:pt idx="73">
                  <c:v>17.652727272727272</c:v>
                </c:pt>
                <c:pt idx="74">
                  <c:v>16.775454545454544</c:v>
                </c:pt>
                <c:pt idx="75">
                  <c:v>16.696190476190477</c:v>
                </c:pt>
                <c:pt idx="76">
                  <c:v>16.011818181818185</c:v>
                </c:pt>
                <c:pt idx="77">
                  <c:v>16.606666666666666</c:v>
                </c:pt>
                <c:pt idx="78">
                  <c:v>15.196363636363635</c:v>
                </c:pt>
                <c:pt idx="79">
                  <c:v>13.725714285714286</c:v>
                </c:pt>
                <c:pt idx="80">
                  <c:v>14.291500000000003</c:v>
                </c:pt>
                <c:pt idx="81">
                  <c:v>13.801999999999998</c:v>
                </c:pt>
                <c:pt idx="82">
                  <c:v>13.822608695652175</c:v>
                </c:pt>
                <c:pt idx="83">
                  <c:v>15.231578947368417</c:v>
                </c:pt>
                <c:pt idx="84">
                  <c:v>16.187999999999999</c:v>
                </c:pt>
                <c:pt idx="85">
                  <c:v>16.763181818181817</c:v>
                </c:pt>
                <c:pt idx="86">
                  <c:v>17.599523809523806</c:v>
                </c:pt>
                <c:pt idx="87">
                  <c:v>16.892727272727278</c:v>
                </c:pt>
                <c:pt idx="88">
                  <c:v>15.895000000000003</c:v>
                </c:pt>
                <c:pt idx="89">
                  <c:v>16.490476190476191</c:v>
                </c:pt>
                <c:pt idx="90">
                  <c:v>17.191363636363636</c:v>
                </c:pt>
                <c:pt idx="91">
                  <c:v>15.932000000000002</c:v>
                </c:pt>
                <c:pt idx="92">
                  <c:v>16.551904761904758</c:v>
                </c:pt>
                <c:pt idx="93">
                  <c:v>17.1145</c:v>
                </c:pt>
                <c:pt idx="94">
                  <c:v>17.006521739130438</c:v>
                </c:pt>
                <c:pt idx="95">
                  <c:v>18.64833333333333</c:v>
                </c:pt>
                <c:pt idx="96">
                  <c:v>18.350909090909088</c:v>
                </c:pt>
                <c:pt idx="97">
                  <c:v>17.312727272727269</c:v>
                </c:pt>
                <c:pt idx="98">
                  <c:v>15.854285714285714</c:v>
                </c:pt>
                <c:pt idx="99">
                  <c:v>16.096363636363634</c:v>
                </c:pt>
                <c:pt idx="100">
                  <c:v>16.699523809523811</c:v>
                </c:pt>
                <c:pt idx="101">
                  <c:v>16.11090909090909</c:v>
                </c:pt>
                <c:pt idx="102">
                  <c:v>16.86090909090909</c:v>
                </c:pt>
                <c:pt idx="103">
                  <c:v>17.925263157894737</c:v>
                </c:pt>
                <c:pt idx="104">
                  <c:v>17.853181818181817</c:v>
                </c:pt>
                <c:pt idx="105">
                  <c:v>17.999047619047619</c:v>
                </c:pt>
                <c:pt idx="106">
                  <c:v>19.851904761904763</c:v>
                </c:pt>
                <c:pt idx="107">
                  <c:v>20.900500000000001</c:v>
                </c:pt>
                <c:pt idx="108">
                  <c:v>19.154761904761905</c:v>
                </c:pt>
                <c:pt idx="109">
                  <c:v>18.456499999999998</c:v>
                </c:pt>
                <c:pt idx="110">
                  <c:v>19.570869565217389</c:v>
                </c:pt>
                <c:pt idx="111">
                  <c:v>20.512380952380951</c:v>
                </c:pt>
                <c:pt idx="112">
                  <c:v>22.630476190476191</c:v>
                </c:pt>
                <c:pt idx="113">
                  <c:v>24.162608695652171</c:v>
                </c:pt>
                <c:pt idx="114">
                  <c:v>22.759523809523813</c:v>
                </c:pt>
                <c:pt idx="115">
                  <c:v>23.782999999999998</c:v>
                </c:pt>
                <c:pt idx="116">
                  <c:v>23.537619047619053</c:v>
                </c:pt>
                <c:pt idx="117">
                  <c:v>20.850526315789477</c:v>
                </c:pt>
                <c:pt idx="118">
                  <c:v>19.132999999999999</c:v>
                </c:pt>
                <c:pt idx="119">
                  <c:v>17.555909090909093</c:v>
                </c:pt>
                <c:pt idx="120">
                  <c:v>19.022857142857141</c:v>
                </c:pt>
                <c:pt idx="121">
                  <c:v>17.580000000000002</c:v>
                </c:pt>
                <c:pt idx="122">
                  <c:v>18.464499999999997</c:v>
                </c:pt>
                <c:pt idx="123">
                  <c:v>18.595499999999998</c:v>
                </c:pt>
                <c:pt idx="124">
                  <c:v>18.460952380952378</c:v>
                </c:pt>
                <c:pt idx="125">
                  <c:v>19.865217391304348</c:v>
                </c:pt>
                <c:pt idx="126">
                  <c:v>19.17421052631579</c:v>
                </c:pt>
                <c:pt idx="127">
                  <c:v>17.181904761904761</c:v>
                </c:pt>
                <c:pt idx="128">
                  <c:v>15.186666666666671</c:v>
                </c:pt>
                <c:pt idx="129">
                  <c:v>14.0695</c:v>
                </c:pt>
                <c:pt idx="130">
                  <c:v>13.10318181818182</c:v>
                </c:pt>
                <c:pt idx="131">
                  <c:v>13.526500000000002</c:v>
                </c:pt>
                <c:pt idx="132">
                  <c:v>14.363157894736844</c:v>
                </c:pt>
                <c:pt idx="133">
                  <c:v>12.206363636363635</c:v>
                </c:pt>
                <c:pt idx="134">
                  <c:v>12.079565217391306</c:v>
                </c:pt>
                <c:pt idx="135">
                  <c:v>11.914</c:v>
                </c:pt>
                <c:pt idx="136">
                  <c:v>13.343636363636364</c:v>
                </c:pt>
                <c:pt idx="137">
                  <c:v>12.702272727272724</c:v>
                </c:pt>
                <c:pt idx="138">
                  <c:v>11.039047619047619</c:v>
                </c:pt>
                <c:pt idx="139">
                  <c:v>9.8242857142857165</c:v>
                </c:pt>
                <c:pt idx="140">
                  <c:v>11.1145</c:v>
                </c:pt>
                <c:pt idx="141">
                  <c:v>10.271578947368422</c:v>
                </c:pt>
                <c:pt idx="142">
                  <c:v>12.511304347826087</c:v>
                </c:pt>
                <c:pt idx="143">
                  <c:v>15.294499999999999</c:v>
                </c:pt>
                <c:pt idx="144">
                  <c:v>15.225263157894739</c:v>
                </c:pt>
                <c:pt idx="145">
                  <c:v>15.863181818181818</c:v>
                </c:pt>
                <c:pt idx="146">
                  <c:v>19.080000000000002</c:v>
                </c:pt>
                <c:pt idx="147">
                  <c:v>20.219047619047618</c:v>
                </c:pt>
                <c:pt idx="148">
                  <c:v>22.543181818181822</c:v>
                </c:pt>
                <c:pt idx="149">
                  <c:v>22.002380952380953</c:v>
                </c:pt>
                <c:pt idx="150">
                  <c:v>24.584090909090911</c:v>
                </c:pt>
                <c:pt idx="151">
                  <c:v>25.473157894736843</c:v>
                </c:pt>
                <c:pt idx="152">
                  <c:v>25.510999999999999</c:v>
                </c:pt>
                <c:pt idx="153">
                  <c:v>27.77571428571429</c:v>
                </c:pt>
                <c:pt idx="154">
                  <c:v>27.486086956521742</c:v>
                </c:pt>
                <c:pt idx="155">
                  <c:v>22.764444444444443</c:v>
                </c:pt>
                <c:pt idx="156">
                  <c:v>27.737619047619049</c:v>
                </c:pt>
                <c:pt idx="157">
                  <c:v>29.795454545454547</c:v>
                </c:pt>
                <c:pt idx="158">
                  <c:v>28.682380952380949</c:v>
                </c:pt>
                <c:pt idx="159">
                  <c:v>30.196086956521732</c:v>
                </c:pt>
                <c:pt idx="160">
                  <c:v>33.144761904761907</c:v>
                </c:pt>
                <c:pt idx="161">
                  <c:v>30.960909090909094</c:v>
                </c:pt>
                <c:pt idx="162">
                  <c:v>32.552272727272722</c:v>
                </c:pt>
                <c:pt idx="163">
                  <c:v>25.66</c:v>
                </c:pt>
                <c:pt idx="164">
                  <c:v>25.624545454545455</c:v>
                </c:pt>
                <c:pt idx="165">
                  <c:v>27.503499999999995</c:v>
                </c:pt>
                <c:pt idx="166">
                  <c:v>24.497272727272726</c:v>
                </c:pt>
                <c:pt idx="167">
                  <c:v>25.657142857142855</c:v>
                </c:pt>
                <c:pt idx="168">
                  <c:v>28.313636363636363</c:v>
                </c:pt>
                <c:pt idx="169">
                  <c:v>27.849047619047621</c:v>
                </c:pt>
                <c:pt idx="170">
                  <c:v>24.61363636363636</c:v>
                </c:pt>
                <c:pt idx="171">
                  <c:v>25.680000000000003</c:v>
                </c:pt>
                <c:pt idx="172">
                  <c:v>25.619499999999999</c:v>
                </c:pt>
                <c:pt idx="173">
                  <c:v>20.537826086956521</c:v>
                </c:pt>
                <c:pt idx="174">
                  <c:v>18.79727272727273</c:v>
                </c:pt>
                <c:pt idx="175">
                  <c:v>18.705263157894734</c:v>
                </c:pt>
                <c:pt idx="176">
                  <c:v>19.416818181818179</c:v>
                </c:pt>
                <c:pt idx="177">
                  <c:v>20.275499999999997</c:v>
                </c:pt>
                <c:pt idx="178">
                  <c:v>23.696666666666665</c:v>
                </c:pt>
                <c:pt idx="179">
                  <c:v>25.728636363636369</c:v>
                </c:pt>
                <c:pt idx="180">
                  <c:v>25.34545454545454</c:v>
                </c:pt>
                <c:pt idx="181">
                  <c:v>24.081666666666667</c:v>
                </c:pt>
                <c:pt idx="182">
                  <c:v>25.736086956521739</c:v>
                </c:pt>
                <c:pt idx="183">
                  <c:v>26.651363636363634</c:v>
                </c:pt>
                <c:pt idx="184">
                  <c:v>28.399523809523814</c:v>
                </c:pt>
                <c:pt idx="185">
                  <c:v>27.543043478260874</c:v>
                </c:pt>
                <c:pt idx="186">
                  <c:v>24.3352380952381</c:v>
                </c:pt>
                <c:pt idx="187">
                  <c:v>28.334500000000009</c:v>
                </c:pt>
                <c:pt idx="188">
                  <c:v>31.183636363636364</c:v>
                </c:pt>
                <c:pt idx="189">
                  <c:v>32.771000000000001</c:v>
                </c:pt>
                <c:pt idx="190">
                  <c:v>30.612380952380953</c:v>
                </c:pt>
                <c:pt idx="191">
                  <c:v>25.067727272727279</c:v>
                </c:pt>
                <c:pt idx="192">
                  <c:v>25.857727272727274</c:v>
                </c:pt>
                <c:pt idx="193">
                  <c:v>27.652857142857144</c:v>
                </c:pt>
                <c:pt idx="194">
                  <c:v>28.348695652173916</c:v>
                </c:pt>
                <c:pt idx="195">
                  <c:v>29.888095238095236</c:v>
                </c:pt>
                <c:pt idx="196">
                  <c:v>27.112272727272728</c:v>
                </c:pt>
                <c:pt idx="197">
                  <c:v>29.607826086956518</c:v>
                </c:pt>
                <c:pt idx="198">
                  <c:v>28.752499999999998</c:v>
                </c:pt>
                <c:pt idx="199">
                  <c:v>29.807142857142853</c:v>
                </c:pt>
                <c:pt idx="200">
                  <c:v>31.280952380952378</c:v>
                </c:pt>
                <c:pt idx="201">
                  <c:v>30.858499999999999</c:v>
                </c:pt>
                <c:pt idx="202">
                  <c:v>33.634347826086966</c:v>
                </c:pt>
                <c:pt idx="203">
                  <c:v>33.590909090909093</c:v>
                </c:pt>
                <c:pt idx="204">
                  <c:v>37.567619047619054</c:v>
                </c:pt>
                <c:pt idx="205">
                  <c:v>35.183636363636367</c:v>
                </c:pt>
                <c:pt idx="206">
                  <c:v>38.221363636363641</c:v>
                </c:pt>
                <c:pt idx="207">
                  <c:v>42.744090909090914</c:v>
                </c:pt>
                <c:pt idx="208">
                  <c:v>43.19681818181818</c:v>
                </c:pt>
                <c:pt idx="209">
                  <c:v>49.776666666666664</c:v>
                </c:pt>
                <c:pt idx="210">
                  <c:v>43.110454545454552</c:v>
                </c:pt>
                <c:pt idx="211">
                  <c:v>39.602173913043487</c:v>
                </c:pt>
                <c:pt idx="212">
                  <c:v>44.509</c:v>
                </c:pt>
                <c:pt idx="213">
                  <c:v>45.474999999999994</c:v>
                </c:pt>
                <c:pt idx="214">
                  <c:v>53.104545454545452</c:v>
                </c:pt>
                <c:pt idx="215">
                  <c:v>51.883809523809532</c:v>
                </c:pt>
                <c:pt idx="216">
                  <c:v>48.645454545454548</c:v>
                </c:pt>
                <c:pt idx="217">
                  <c:v>54.354545454545452</c:v>
                </c:pt>
                <c:pt idx="218">
                  <c:v>57.520000000000017</c:v>
                </c:pt>
                <c:pt idx="219">
                  <c:v>63.98347826086956</c:v>
                </c:pt>
                <c:pt idx="220">
                  <c:v>62.908181818181816</c:v>
                </c:pt>
                <c:pt idx="221">
                  <c:v>58.538571428571437</c:v>
                </c:pt>
                <c:pt idx="222">
                  <c:v>55.241818181818182</c:v>
                </c:pt>
                <c:pt idx="223">
                  <c:v>56.855714285714285</c:v>
                </c:pt>
                <c:pt idx="224">
                  <c:v>62.98523809523811</c:v>
                </c:pt>
                <c:pt idx="225">
                  <c:v>60.21</c:v>
                </c:pt>
                <c:pt idx="226">
                  <c:v>62.064782608695651</c:v>
                </c:pt>
                <c:pt idx="227">
                  <c:v>70.260000000000005</c:v>
                </c:pt>
                <c:pt idx="228">
                  <c:v>69.776956521739123</c:v>
                </c:pt>
                <c:pt idx="229">
                  <c:v>68.555909090909097</c:v>
                </c:pt>
                <c:pt idx="230">
                  <c:v>73.674285714285745</c:v>
                </c:pt>
                <c:pt idx="231">
                  <c:v>73.230434782608697</c:v>
                </c:pt>
                <c:pt idx="232">
                  <c:v>61.958571428571446</c:v>
                </c:pt>
                <c:pt idx="233">
                  <c:v>57.808181818181815</c:v>
                </c:pt>
                <c:pt idx="234">
                  <c:v>58.761363636363626</c:v>
                </c:pt>
                <c:pt idx="235">
                  <c:v>62.472105263157893</c:v>
                </c:pt>
                <c:pt idx="236">
                  <c:v>53.681428571428583</c:v>
                </c:pt>
                <c:pt idx="237">
                  <c:v>57.555789473684207</c:v>
                </c:pt>
                <c:pt idx="238">
                  <c:v>62.050454545454564</c:v>
                </c:pt>
                <c:pt idx="239">
                  <c:v>67.485789473684207</c:v>
                </c:pt>
                <c:pt idx="240">
                  <c:v>67.212272727272733</c:v>
                </c:pt>
                <c:pt idx="241">
                  <c:v>71.045714285714283</c:v>
                </c:pt>
                <c:pt idx="242">
                  <c:v>76.929999999999993</c:v>
                </c:pt>
                <c:pt idx="243">
                  <c:v>70.760869565217376</c:v>
                </c:pt>
                <c:pt idx="244">
                  <c:v>77.173157894736846</c:v>
                </c:pt>
                <c:pt idx="245">
                  <c:v>82.339999999999989</c:v>
                </c:pt>
                <c:pt idx="246">
                  <c:v>92.414285714285711</c:v>
                </c:pt>
                <c:pt idx="247">
                  <c:v>90.926842105263162</c:v>
                </c:pt>
                <c:pt idx="248">
                  <c:v>92.178095238095224</c:v>
                </c:pt>
                <c:pt idx="249">
                  <c:v>94.986499999999992</c:v>
                </c:pt>
                <c:pt idx="250">
                  <c:v>103.63550000000001</c:v>
                </c:pt>
                <c:pt idx="251">
                  <c:v>109.07136363636363</c:v>
                </c:pt>
                <c:pt idx="252">
                  <c:v>122.79714285714287</c:v>
                </c:pt>
                <c:pt idx="253">
                  <c:v>132.32238095238094</c:v>
                </c:pt>
                <c:pt idx="254">
                  <c:v>132.71818181818182</c:v>
                </c:pt>
                <c:pt idx="255">
                  <c:v>113.24333333333331</c:v>
                </c:pt>
                <c:pt idx="256">
                  <c:v>97.234761904761896</c:v>
                </c:pt>
                <c:pt idx="257">
                  <c:v>71.582173913043491</c:v>
                </c:pt>
                <c:pt idx="258">
                  <c:v>52.452631578947376</c:v>
                </c:pt>
                <c:pt idx="259">
                  <c:v>39.94681818181818</c:v>
                </c:pt>
                <c:pt idx="260">
                  <c:v>43.43950000000001</c:v>
                </c:pt>
                <c:pt idx="261">
                  <c:v>43.324736842105267</c:v>
                </c:pt>
                <c:pt idx="262">
                  <c:v>46.540454545454551</c:v>
                </c:pt>
                <c:pt idx="263">
                  <c:v>50.181904761904761</c:v>
                </c:pt>
                <c:pt idx="264">
                  <c:v>57.302500000000009</c:v>
                </c:pt>
                <c:pt idx="265">
                  <c:v>68.609545454545469</c:v>
                </c:pt>
                <c:pt idx="266">
                  <c:v>64.435454545454547</c:v>
                </c:pt>
                <c:pt idx="267">
                  <c:v>72.508571428571429</c:v>
                </c:pt>
                <c:pt idx="268">
                  <c:v>67.646190476190469</c:v>
                </c:pt>
                <c:pt idx="269">
                  <c:v>72.769545454545465</c:v>
                </c:pt>
                <c:pt idx="270">
                  <c:v>76.662000000000006</c:v>
                </c:pt>
                <c:pt idx="271">
                  <c:v>74.456363636363648</c:v>
                </c:pt>
                <c:pt idx="272">
                  <c:v>76.167368421052629</c:v>
                </c:pt>
                <c:pt idx="273">
                  <c:v>73.752105263157887</c:v>
                </c:pt>
                <c:pt idx="274">
                  <c:v>78.827391304347842</c:v>
                </c:pt>
                <c:pt idx="275">
                  <c:v>84.817619047619075</c:v>
                </c:pt>
                <c:pt idx="276">
                  <c:v>75.945499999999996</c:v>
                </c:pt>
                <c:pt idx="277">
                  <c:v>74.760909090909067</c:v>
                </c:pt>
                <c:pt idx="278">
                  <c:v>75.579999999999984</c:v>
                </c:pt>
                <c:pt idx="279">
                  <c:v>77.039545454545461</c:v>
                </c:pt>
                <c:pt idx="280">
                  <c:v>77.840476190476195</c:v>
                </c:pt>
                <c:pt idx="281">
                  <c:v>82.664761904761889</c:v>
                </c:pt>
                <c:pt idx="282">
                  <c:v>85.274761904761903</c:v>
                </c:pt>
                <c:pt idx="283">
                  <c:v>91.446818181818202</c:v>
                </c:pt>
                <c:pt idx="284">
                  <c:v>96.523499999999984</c:v>
                </c:pt>
                <c:pt idx="285">
                  <c:v>103.7163157894737</c:v>
                </c:pt>
                <c:pt idx="286">
                  <c:v>114.64347826086956</c:v>
                </c:pt>
                <c:pt idx="287">
                  <c:v>123.2588888888889</c:v>
                </c:pt>
                <c:pt idx="288">
                  <c:v>114.98904761904764</c:v>
                </c:pt>
                <c:pt idx="289">
                  <c:v>113.83318181818186</c:v>
                </c:pt>
                <c:pt idx="290">
                  <c:v>116.97350000000002</c:v>
                </c:pt>
                <c:pt idx="291">
                  <c:v>110.21954545454543</c:v>
                </c:pt>
                <c:pt idx="292">
                  <c:v>112.83380952380951</c:v>
                </c:pt>
                <c:pt idx="293">
                  <c:v>109.55000000000001</c:v>
                </c:pt>
                <c:pt idx="294">
                  <c:v>110.76809523809524</c:v>
                </c:pt>
                <c:pt idx="295">
                  <c:v>107.87050000000002</c:v>
                </c:pt>
                <c:pt idx="296">
                  <c:v>110.68599999999999</c:v>
                </c:pt>
                <c:pt idx="297">
                  <c:v>119.327</c:v>
                </c:pt>
                <c:pt idx="298">
                  <c:v>125.44545454545454</c:v>
                </c:pt>
                <c:pt idx="299">
                  <c:v>119.42166666666665</c:v>
                </c:pt>
                <c:pt idx="300">
                  <c:v>110.33952380952384</c:v>
                </c:pt>
                <c:pt idx="301">
                  <c:v>95.155714285714282</c:v>
                </c:pt>
                <c:pt idx="302">
                  <c:v>102.61857142857144</c:v>
                </c:pt>
                <c:pt idx="303">
                  <c:v>113.35608695652178</c:v>
                </c:pt>
                <c:pt idx="304">
                  <c:v>112.86368421052629</c:v>
                </c:pt>
                <c:pt idx="305">
                  <c:v>111.71086956521737</c:v>
                </c:pt>
                <c:pt idx="306">
                  <c:v>109.05857142857143</c:v>
                </c:pt>
                <c:pt idx="307">
                  <c:v>109.494</c:v>
                </c:pt>
                <c:pt idx="308">
                  <c:v>112.96000000000001</c:v>
                </c:pt>
                <c:pt idx="309">
                  <c:v>116.0505263157895</c:v>
                </c:pt>
                <c:pt idx="310">
                  <c:v>108.474</c:v>
                </c:pt>
                <c:pt idx="311">
                  <c:v>102.24818181818182</c:v>
                </c:pt>
                <c:pt idx="312">
                  <c:v>102.55863636363638</c:v>
                </c:pt>
                <c:pt idx="313">
                  <c:v>102.9195</c:v>
                </c:pt>
                <c:pt idx="314">
                  <c:v>107.93318181818182</c:v>
                </c:pt>
                <c:pt idx="315">
                  <c:v>111.28045454545455</c:v>
                </c:pt>
                <c:pt idx="316">
                  <c:v>111.59649999999996</c:v>
                </c:pt>
                <c:pt idx="317">
                  <c:v>109.07652173913044</c:v>
                </c:pt>
                <c:pt idx="318">
                  <c:v>107.792</c:v>
                </c:pt>
                <c:pt idx="319">
                  <c:v>110.75666666666666</c:v>
                </c:pt>
                <c:pt idx="320">
                  <c:v>108.11772727272729</c:v>
                </c:pt>
                <c:pt idx="321">
                  <c:v>108.90052631578948</c:v>
                </c:pt>
                <c:pt idx="322">
                  <c:v>107.4809523809524</c:v>
                </c:pt>
                <c:pt idx="323">
                  <c:v>107.75523809523808</c:v>
                </c:pt>
                <c:pt idx="324">
                  <c:v>109.53909090909093</c:v>
                </c:pt>
                <c:pt idx="325">
                  <c:v>111.7952380952381</c:v>
                </c:pt>
                <c:pt idx="326">
                  <c:v>106.76818181818182</c:v>
                </c:pt>
                <c:pt idx="327">
                  <c:v>101.60809523809523</c:v>
                </c:pt>
                <c:pt idx="328">
                  <c:v>97.09142857142858</c:v>
                </c:pt>
                <c:pt idx="329">
                  <c:v>87.425217391304344</c:v>
                </c:pt>
                <c:pt idx="330">
                  <c:v>79.437894736842111</c:v>
                </c:pt>
                <c:pt idx="331">
                  <c:v>62.335000000000015</c:v>
                </c:pt>
                <c:pt idx="332">
                  <c:v>47.759499999999996</c:v>
                </c:pt>
                <c:pt idx="333">
                  <c:v>58.095500000000001</c:v>
                </c:pt>
                <c:pt idx="334">
                  <c:v>55.885454545454543</c:v>
                </c:pt>
                <c:pt idx="335">
                  <c:v>59.524285714285725</c:v>
                </c:pt>
                <c:pt idx="336">
                  <c:v>64.075000000000017</c:v>
                </c:pt>
                <c:pt idx="337">
                  <c:v>61.477727272727265</c:v>
                </c:pt>
                <c:pt idx="338">
                  <c:v>56.561304347826102</c:v>
                </c:pt>
                <c:pt idx="339">
                  <c:v>46.515000000000001</c:v>
                </c:pt>
                <c:pt idx="340">
                  <c:v>47.623181818181813</c:v>
                </c:pt>
                <c:pt idx="341">
                  <c:v>48.43</c:v>
                </c:pt>
                <c:pt idx="342">
                  <c:v>44.267619047619057</c:v>
                </c:pt>
                <c:pt idx="343">
                  <c:v>38.005454545454548</c:v>
                </c:pt>
                <c:pt idx="344">
                  <c:v>30.6995</c:v>
                </c:pt>
                <c:pt idx="345">
                  <c:v>32.1815</c:v>
                </c:pt>
                <c:pt idx="346">
                  <c:v>38.210454545454539</c:v>
                </c:pt>
                <c:pt idx="347">
                  <c:v>41.583333333333336</c:v>
                </c:pt>
                <c:pt idx="348">
                  <c:v>46.742380952380955</c:v>
                </c:pt>
                <c:pt idx="349">
                  <c:v>48.24727272727273</c:v>
                </c:pt>
                <c:pt idx="350">
                  <c:v>44.951904761904757</c:v>
                </c:pt>
                <c:pt idx="351">
                  <c:v>45.843043478260874</c:v>
                </c:pt>
                <c:pt idx="352">
                  <c:v>46.567727272727282</c:v>
                </c:pt>
                <c:pt idx="353">
                  <c:v>49.522380952380956</c:v>
                </c:pt>
                <c:pt idx="354">
                  <c:v>44.734090909090909</c:v>
                </c:pt>
                <c:pt idx="355">
                  <c:v>53.308500000000002</c:v>
                </c:pt>
                <c:pt idx="356">
                  <c:v>54.576666666666654</c:v>
                </c:pt>
                <c:pt idx="357">
                  <c:v>54.869499999999995</c:v>
                </c:pt>
                <c:pt idx="358">
                  <c:v>51.589130434782604</c:v>
                </c:pt>
                <c:pt idx="359">
                  <c:v>52.307894736842108</c:v>
                </c:pt>
                <c:pt idx="360">
                  <c:v>50.326521739130442</c:v>
                </c:pt>
                <c:pt idx="361">
                  <c:v>46.368181818181817</c:v>
                </c:pt>
                <c:pt idx="362">
                  <c:v>48.478571428571435</c:v>
                </c:pt>
                <c:pt idx="363">
                  <c:v>51.704347826086952</c:v>
                </c:pt>
                <c:pt idx="364">
                  <c:v>56.152857142857137</c:v>
                </c:pt>
                <c:pt idx="365">
                  <c:v>57.507727272727266</c:v>
                </c:pt>
                <c:pt idx="366">
                  <c:v>62.714090909090899</c:v>
                </c:pt>
                <c:pt idx="367">
                  <c:v>64.373684210526321</c:v>
                </c:pt>
                <c:pt idx="368">
                  <c:v>69.077272727272728</c:v>
                </c:pt>
                <c:pt idx="369">
                  <c:v>65.317499999999995</c:v>
                </c:pt>
                <c:pt idx="370">
                  <c:v>66.016666666666666</c:v>
                </c:pt>
                <c:pt idx="371">
                  <c:v>72.106000000000009</c:v>
                </c:pt>
                <c:pt idx="372">
                  <c:v>76.975238095238097</c:v>
                </c:pt>
                <c:pt idx="373">
                  <c:v>74.404761904761898</c:v>
                </c:pt>
                <c:pt idx="374">
                  <c:v>74.25409090909092</c:v>
                </c:pt>
                <c:pt idx="375">
                  <c:v>72.528260869565216</c:v>
                </c:pt>
                <c:pt idx="376">
                  <c:v>78.890999999999991</c:v>
                </c:pt>
                <c:pt idx="377">
                  <c:v>81.032173913043465</c:v>
                </c:pt>
                <c:pt idx="378">
                  <c:v>64.74818181818182</c:v>
                </c:pt>
                <c:pt idx="379">
                  <c:v>57.362352941176468</c:v>
                </c:pt>
                <c:pt idx="380">
                  <c:v>59.409545454545452</c:v>
                </c:pt>
                <c:pt idx="381">
                  <c:v>63.960499999999989</c:v>
                </c:pt>
                <c:pt idx="382">
                  <c:v>66.138571428571439</c:v>
                </c:pt>
                <c:pt idx="383">
                  <c:v>71.23333333333332</c:v>
                </c:pt>
                <c:pt idx="384">
                  <c:v>71.317727272727268</c:v>
                </c:pt>
                <c:pt idx="385">
                  <c:v>64.220499999999987</c:v>
                </c:pt>
                <c:pt idx="386">
                  <c:v>63.919130434782602</c:v>
                </c:pt>
                <c:pt idx="387">
                  <c:v>59.041818181818186</c:v>
                </c:pt>
                <c:pt idx="388">
                  <c:v>62.826666666666675</c:v>
                </c:pt>
                <c:pt idx="389">
                  <c:v>59.713043478260886</c:v>
                </c:pt>
                <c:pt idx="390">
                  <c:v>63.211904761904762</c:v>
                </c:pt>
                <c:pt idx="391">
                  <c:v>67.217142857142861</c:v>
                </c:pt>
                <c:pt idx="392">
                  <c:v>63.645454545454534</c:v>
                </c:pt>
                <c:pt idx="393">
                  <c:v>55.657000000000004</c:v>
                </c:pt>
                <c:pt idx="394">
                  <c:v>32.011363636363633</c:v>
                </c:pt>
                <c:pt idx="395">
                  <c:v>18.378500000000003</c:v>
                </c:pt>
                <c:pt idx="396">
                  <c:v>29.378947368421056</c:v>
                </c:pt>
                <c:pt idx="397">
                  <c:v>40.266818181818181</c:v>
                </c:pt>
                <c:pt idx="398">
                  <c:v>43.24217391304348</c:v>
                </c:pt>
                <c:pt idx="399">
                  <c:v>44.736000000000004</c:v>
                </c:pt>
                <c:pt idx="400">
                  <c:v>40.909545454545459</c:v>
                </c:pt>
                <c:pt idx="401">
                  <c:v>40.189545454545453</c:v>
                </c:pt>
                <c:pt idx="402">
                  <c:v>42.692380952380944</c:v>
                </c:pt>
                <c:pt idx="403">
                  <c:v>49.993636363636362</c:v>
                </c:pt>
                <c:pt idx="404">
                  <c:v>54.774000000000001</c:v>
                </c:pt>
                <c:pt idx="405">
                  <c:v>62.276499999999999</c:v>
                </c:pt>
                <c:pt idx="406">
                  <c:v>65.41</c:v>
                </c:pt>
                <c:pt idx="407">
                  <c:v>64.8065</c:v>
                </c:pt>
                <c:pt idx="408">
                  <c:v>68.534210526315803</c:v>
                </c:pt>
                <c:pt idx="409">
                  <c:v>73.164090909090916</c:v>
                </c:pt>
                <c:pt idx="410">
                  <c:v>75.165909090909096</c:v>
                </c:pt>
                <c:pt idx="411">
                  <c:v>70.747142857142862</c:v>
                </c:pt>
                <c:pt idx="412">
                  <c:v>74.48863636363636</c:v>
                </c:pt>
                <c:pt idx="413">
                  <c:v>83.538095238095252</c:v>
                </c:pt>
                <c:pt idx="414">
                  <c:v>81.050000000000011</c:v>
                </c:pt>
                <c:pt idx="415">
                  <c:v>74.17047619047618</c:v>
                </c:pt>
                <c:pt idx="416">
                  <c:v>86.505238095238084</c:v>
                </c:pt>
                <c:pt idx="417">
                  <c:v>97.129000000000005</c:v>
                </c:pt>
                <c:pt idx="418">
                  <c:v>117.24521739130434</c:v>
                </c:pt>
                <c:pt idx="419">
                  <c:v>104.57526315789472</c:v>
                </c:pt>
                <c:pt idx="420">
                  <c:v>113.33761904761907</c:v>
                </c:pt>
                <c:pt idx="421">
                  <c:v>122.71095238095235</c:v>
                </c:pt>
                <c:pt idx="422">
                  <c:v>111.92571428571431</c:v>
                </c:pt>
                <c:pt idx="423">
                  <c:v>100.44636363636364</c:v>
                </c:pt>
                <c:pt idx="424">
                  <c:v>89.764761904761897</c:v>
                </c:pt>
                <c:pt idx="425">
                  <c:v>93.331904761904781</c:v>
                </c:pt>
                <c:pt idx="426">
                  <c:v>91.415454545454537</c:v>
                </c:pt>
                <c:pt idx="427">
                  <c:v>80.923999999999992</c:v>
                </c:pt>
                <c:pt idx="428">
                  <c:v>82.501428571428576</c:v>
                </c:pt>
                <c:pt idx="429">
                  <c:v>82.585000000000008</c:v>
                </c:pt>
                <c:pt idx="430">
                  <c:v>78.434347826086963</c:v>
                </c:pt>
                <c:pt idx="431">
                  <c:v>84.638333333333335</c:v>
                </c:pt>
                <c:pt idx="432">
                  <c:v>75.465999999999994</c:v>
                </c:pt>
                <c:pt idx="433">
                  <c:v>74.839090909090899</c:v>
                </c:pt>
                <c:pt idx="434">
                  <c:v>80.108095238095231</c:v>
                </c:pt>
                <c:pt idx="435">
                  <c:v>86.147727272727295</c:v>
                </c:pt>
                <c:pt idx="436">
                  <c:v>93.722380952380959</c:v>
                </c:pt>
                <c:pt idx="437">
                  <c:v>90.595909090909075</c:v>
                </c:pt>
                <c:pt idx="438">
                  <c:v>82.94</c:v>
                </c:pt>
                <c:pt idx="439">
                  <c:v>77.631052631578953</c:v>
                </c:pt>
                <c:pt idx="440">
                  <c:v>80.124090909090924</c:v>
                </c:pt>
                <c:pt idx="441">
                  <c:v>83.478095238095236</c:v>
                </c:pt>
                <c:pt idx="442">
                  <c:v>85.408499999999989</c:v>
                </c:pt>
                <c:pt idx="443">
                  <c:v>89.938095238095229</c:v>
                </c:pt>
                <c:pt idx="444">
                  <c:v>81.746190476190478</c:v>
                </c:pt>
                <c:pt idx="445">
                  <c:v>82.246000000000009</c:v>
                </c:pt>
                <c:pt idx="446">
                  <c:v>85.153043478260869</c:v>
                </c:pt>
                <c:pt idx="447">
                  <c:v>80.355238095238093</c:v>
                </c:pt>
                <c:pt idx="448">
                  <c:v>74.016666666666652</c:v>
                </c:pt>
                <c:pt idx="449">
                  <c:v>75.632608695652166</c:v>
                </c:pt>
                <c:pt idx="450">
                  <c:v>74.345238095238116</c:v>
                </c:pt>
                <c:pt idx="451">
                  <c:v>73.859499999999997</c:v>
                </c:pt>
                <c:pt idx="452">
                  <c:v>79.270454545454541</c:v>
                </c:pt>
                <c:pt idx="453">
                  <c:v>75.438000000000017</c:v>
                </c:pt>
                <c:pt idx="454">
                  <c:v>72.732857142857142</c:v>
                </c:pt>
                <c:pt idx="455">
                  <c:v>68.134499999999989</c:v>
                </c:pt>
                <c:pt idx="456">
                  <c:v>64.452999999999989</c:v>
                </c:pt>
                <c:pt idx="457">
                  <c:v>69.654545454545456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81-4131-9289-623E1345B478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Forecast(Average of Crude Oil Price)</c:v>
                </c:pt>
              </c:strCache>
            </c:strRef>
          </c:tx>
          <c:spPr>
            <a:ln w="254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Sheet6!$A$2:$A$574</c:f>
              <c:numCache>
                <c:formatCode>[$-409]mmm\-yy;@</c:formatCode>
                <c:ptCount val="573"/>
                <c:pt idx="0">
                  <c:v>31898</c:v>
                </c:pt>
                <c:pt idx="1">
                  <c:v>31929</c:v>
                </c:pt>
                <c:pt idx="2">
                  <c:v>31959</c:v>
                </c:pt>
                <c:pt idx="3">
                  <c:v>31990</c:v>
                </c:pt>
                <c:pt idx="4">
                  <c:v>32021</c:v>
                </c:pt>
                <c:pt idx="5">
                  <c:v>32051</c:v>
                </c:pt>
                <c:pt idx="6">
                  <c:v>32082</c:v>
                </c:pt>
                <c:pt idx="7">
                  <c:v>32112</c:v>
                </c:pt>
                <c:pt idx="8">
                  <c:v>32143</c:v>
                </c:pt>
                <c:pt idx="9">
                  <c:v>32174</c:v>
                </c:pt>
                <c:pt idx="10">
                  <c:v>32203</c:v>
                </c:pt>
                <c:pt idx="11">
                  <c:v>32234</c:v>
                </c:pt>
                <c:pt idx="12">
                  <c:v>32264</c:v>
                </c:pt>
                <c:pt idx="13">
                  <c:v>32295</c:v>
                </c:pt>
                <c:pt idx="14">
                  <c:v>32325</c:v>
                </c:pt>
                <c:pt idx="15">
                  <c:v>32356</c:v>
                </c:pt>
                <c:pt idx="16">
                  <c:v>32387</c:v>
                </c:pt>
                <c:pt idx="17">
                  <c:v>32417</c:v>
                </c:pt>
                <c:pt idx="18">
                  <c:v>32448</c:v>
                </c:pt>
                <c:pt idx="19">
                  <c:v>32478</c:v>
                </c:pt>
                <c:pt idx="20">
                  <c:v>32509</c:v>
                </c:pt>
                <c:pt idx="21">
                  <c:v>32540</c:v>
                </c:pt>
                <c:pt idx="22">
                  <c:v>32568</c:v>
                </c:pt>
                <c:pt idx="23">
                  <c:v>32599</c:v>
                </c:pt>
                <c:pt idx="24">
                  <c:v>32629</c:v>
                </c:pt>
                <c:pt idx="25">
                  <c:v>32660</c:v>
                </c:pt>
                <c:pt idx="26">
                  <c:v>32690</c:v>
                </c:pt>
                <c:pt idx="27">
                  <c:v>32721</c:v>
                </c:pt>
                <c:pt idx="28">
                  <c:v>32752</c:v>
                </c:pt>
                <c:pt idx="29">
                  <c:v>32782</c:v>
                </c:pt>
                <c:pt idx="30">
                  <c:v>32813</c:v>
                </c:pt>
                <c:pt idx="31">
                  <c:v>32843</c:v>
                </c:pt>
                <c:pt idx="32">
                  <c:v>32874</c:v>
                </c:pt>
                <c:pt idx="33">
                  <c:v>32905</c:v>
                </c:pt>
                <c:pt idx="34">
                  <c:v>32933</c:v>
                </c:pt>
                <c:pt idx="35">
                  <c:v>32964</c:v>
                </c:pt>
                <c:pt idx="36">
                  <c:v>32994</c:v>
                </c:pt>
                <c:pt idx="37">
                  <c:v>33025</c:v>
                </c:pt>
                <c:pt idx="38">
                  <c:v>33055</c:v>
                </c:pt>
                <c:pt idx="39">
                  <c:v>33086</c:v>
                </c:pt>
                <c:pt idx="40">
                  <c:v>33117</c:v>
                </c:pt>
                <c:pt idx="41">
                  <c:v>33147</c:v>
                </c:pt>
                <c:pt idx="42">
                  <c:v>33178</c:v>
                </c:pt>
                <c:pt idx="43">
                  <c:v>33208</c:v>
                </c:pt>
                <c:pt idx="44">
                  <c:v>33239</c:v>
                </c:pt>
                <c:pt idx="45">
                  <c:v>33270</c:v>
                </c:pt>
                <c:pt idx="46">
                  <c:v>33298</c:v>
                </c:pt>
                <c:pt idx="47">
                  <c:v>33329</c:v>
                </c:pt>
                <c:pt idx="48">
                  <c:v>33359</c:v>
                </c:pt>
                <c:pt idx="49">
                  <c:v>33390</c:v>
                </c:pt>
                <c:pt idx="50">
                  <c:v>33420</c:v>
                </c:pt>
                <c:pt idx="51">
                  <c:v>33451</c:v>
                </c:pt>
                <c:pt idx="52">
                  <c:v>33482</c:v>
                </c:pt>
                <c:pt idx="53">
                  <c:v>33512</c:v>
                </c:pt>
                <c:pt idx="54">
                  <c:v>33543</c:v>
                </c:pt>
                <c:pt idx="55">
                  <c:v>33573</c:v>
                </c:pt>
                <c:pt idx="56">
                  <c:v>33604</c:v>
                </c:pt>
                <c:pt idx="57">
                  <c:v>33635</c:v>
                </c:pt>
                <c:pt idx="58">
                  <c:v>33664</c:v>
                </c:pt>
                <c:pt idx="59">
                  <c:v>33695</c:v>
                </c:pt>
                <c:pt idx="60">
                  <c:v>33725</c:v>
                </c:pt>
                <c:pt idx="61">
                  <c:v>33756</c:v>
                </c:pt>
                <c:pt idx="62">
                  <c:v>33786</c:v>
                </c:pt>
                <c:pt idx="63">
                  <c:v>33817</c:v>
                </c:pt>
                <c:pt idx="64">
                  <c:v>33848</c:v>
                </c:pt>
                <c:pt idx="65">
                  <c:v>33878</c:v>
                </c:pt>
                <c:pt idx="66">
                  <c:v>33909</c:v>
                </c:pt>
                <c:pt idx="67">
                  <c:v>33939</c:v>
                </c:pt>
                <c:pt idx="68">
                  <c:v>33970</c:v>
                </c:pt>
                <c:pt idx="69">
                  <c:v>34001</c:v>
                </c:pt>
                <c:pt idx="70">
                  <c:v>34029</c:v>
                </c:pt>
                <c:pt idx="71">
                  <c:v>34060</c:v>
                </c:pt>
                <c:pt idx="72">
                  <c:v>34090</c:v>
                </c:pt>
                <c:pt idx="73">
                  <c:v>34121</c:v>
                </c:pt>
                <c:pt idx="74">
                  <c:v>34151</c:v>
                </c:pt>
                <c:pt idx="75">
                  <c:v>34182</c:v>
                </c:pt>
                <c:pt idx="76">
                  <c:v>34213</c:v>
                </c:pt>
                <c:pt idx="77">
                  <c:v>34243</c:v>
                </c:pt>
                <c:pt idx="78">
                  <c:v>34274</c:v>
                </c:pt>
                <c:pt idx="79">
                  <c:v>34304</c:v>
                </c:pt>
                <c:pt idx="80">
                  <c:v>34335</c:v>
                </c:pt>
                <c:pt idx="81">
                  <c:v>34366</c:v>
                </c:pt>
                <c:pt idx="82">
                  <c:v>34394</c:v>
                </c:pt>
                <c:pt idx="83">
                  <c:v>34425</c:v>
                </c:pt>
                <c:pt idx="84">
                  <c:v>34455</c:v>
                </c:pt>
                <c:pt idx="85">
                  <c:v>34486</c:v>
                </c:pt>
                <c:pt idx="86">
                  <c:v>34516</c:v>
                </c:pt>
                <c:pt idx="87">
                  <c:v>34547</c:v>
                </c:pt>
                <c:pt idx="88">
                  <c:v>34578</c:v>
                </c:pt>
                <c:pt idx="89">
                  <c:v>34608</c:v>
                </c:pt>
                <c:pt idx="90">
                  <c:v>34639</c:v>
                </c:pt>
                <c:pt idx="91">
                  <c:v>34669</c:v>
                </c:pt>
                <c:pt idx="92">
                  <c:v>34700</c:v>
                </c:pt>
                <c:pt idx="93">
                  <c:v>34731</c:v>
                </c:pt>
                <c:pt idx="94">
                  <c:v>34759</c:v>
                </c:pt>
                <c:pt idx="95">
                  <c:v>34790</c:v>
                </c:pt>
                <c:pt idx="96">
                  <c:v>34820</c:v>
                </c:pt>
                <c:pt idx="97">
                  <c:v>34851</c:v>
                </c:pt>
                <c:pt idx="98">
                  <c:v>34881</c:v>
                </c:pt>
                <c:pt idx="99">
                  <c:v>34912</c:v>
                </c:pt>
                <c:pt idx="100">
                  <c:v>34943</c:v>
                </c:pt>
                <c:pt idx="101">
                  <c:v>34973</c:v>
                </c:pt>
                <c:pt idx="102">
                  <c:v>35004</c:v>
                </c:pt>
                <c:pt idx="103">
                  <c:v>35034</c:v>
                </c:pt>
                <c:pt idx="104">
                  <c:v>35065</c:v>
                </c:pt>
                <c:pt idx="105">
                  <c:v>35096</c:v>
                </c:pt>
                <c:pt idx="106">
                  <c:v>35125</c:v>
                </c:pt>
                <c:pt idx="107">
                  <c:v>35156</c:v>
                </c:pt>
                <c:pt idx="108">
                  <c:v>35186</c:v>
                </c:pt>
                <c:pt idx="109">
                  <c:v>35217</c:v>
                </c:pt>
                <c:pt idx="110">
                  <c:v>35247</c:v>
                </c:pt>
                <c:pt idx="111">
                  <c:v>35278</c:v>
                </c:pt>
                <c:pt idx="112">
                  <c:v>35309</c:v>
                </c:pt>
                <c:pt idx="113">
                  <c:v>35339</c:v>
                </c:pt>
                <c:pt idx="114">
                  <c:v>35370</c:v>
                </c:pt>
                <c:pt idx="115">
                  <c:v>35400</c:v>
                </c:pt>
                <c:pt idx="116">
                  <c:v>35431</c:v>
                </c:pt>
                <c:pt idx="117">
                  <c:v>35462</c:v>
                </c:pt>
                <c:pt idx="118">
                  <c:v>35490</c:v>
                </c:pt>
                <c:pt idx="119">
                  <c:v>35521</c:v>
                </c:pt>
                <c:pt idx="120">
                  <c:v>35551</c:v>
                </c:pt>
                <c:pt idx="121">
                  <c:v>35582</c:v>
                </c:pt>
                <c:pt idx="122">
                  <c:v>35612</c:v>
                </c:pt>
                <c:pt idx="123">
                  <c:v>35643</c:v>
                </c:pt>
                <c:pt idx="124">
                  <c:v>35674</c:v>
                </c:pt>
                <c:pt idx="125">
                  <c:v>35704</c:v>
                </c:pt>
                <c:pt idx="126">
                  <c:v>35735</c:v>
                </c:pt>
                <c:pt idx="127">
                  <c:v>35765</c:v>
                </c:pt>
                <c:pt idx="128">
                  <c:v>35796</c:v>
                </c:pt>
                <c:pt idx="129">
                  <c:v>35827</c:v>
                </c:pt>
                <c:pt idx="130">
                  <c:v>35855</c:v>
                </c:pt>
                <c:pt idx="131">
                  <c:v>35886</c:v>
                </c:pt>
                <c:pt idx="132">
                  <c:v>35916</c:v>
                </c:pt>
                <c:pt idx="133">
                  <c:v>35947</c:v>
                </c:pt>
                <c:pt idx="134">
                  <c:v>35977</c:v>
                </c:pt>
                <c:pt idx="135">
                  <c:v>36008</c:v>
                </c:pt>
                <c:pt idx="136">
                  <c:v>36039</c:v>
                </c:pt>
                <c:pt idx="137">
                  <c:v>36069</c:v>
                </c:pt>
                <c:pt idx="138">
                  <c:v>36100</c:v>
                </c:pt>
                <c:pt idx="139">
                  <c:v>36130</c:v>
                </c:pt>
                <c:pt idx="140">
                  <c:v>36161</c:v>
                </c:pt>
                <c:pt idx="141">
                  <c:v>36192</c:v>
                </c:pt>
                <c:pt idx="142">
                  <c:v>36220</c:v>
                </c:pt>
                <c:pt idx="143">
                  <c:v>36251</c:v>
                </c:pt>
                <c:pt idx="144">
                  <c:v>36281</c:v>
                </c:pt>
                <c:pt idx="145">
                  <c:v>36312</c:v>
                </c:pt>
                <c:pt idx="146">
                  <c:v>36342</c:v>
                </c:pt>
                <c:pt idx="147">
                  <c:v>36373</c:v>
                </c:pt>
                <c:pt idx="148">
                  <c:v>36404</c:v>
                </c:pt>
                <c:pt idx="149">
                  <c:v>36434</c:v>
                </c:pt>
                <c:pt idx="150">
                  <c:v>36465</c:v>
                </c:pt>
                <c:pt idx="151">
                  <c:v>36495</c:v>
                </c:pt>
                <c:pt idx="152">
                  <c:v>36526</c:v>
                </c:pt>
                <c:pt idx="153">
                  <c:v>36557</c:v>
                </c:pt>
                <c:pt idx="154">
                  <c:v>36586</c:v>
                </c:pt>
                <c:pt idx="155">
                  <c:v>36617</c:v>
                </c:pt>
                <c:pt idx="156">
                  <c:v>36647</c:v>
                </c:pt>
                <c:pt idx="157">
                  <c:v>36678</c:v>
                </c:pt>
                <c:pt idx="158">
                  <c:v>36708</c:v>
                </c:pt>
                <c:pt idx="159">
                  <c:v>36739</c:v>
                </c:pt>
                <c:pt idx="160">
                  <c:v>36770</c:v>
                </c:pt>
                <c:pt idx="161">
                  <c:v>36800</c:v>
                </c:pt>
                <c:pt idx="162">
                  <c:v>36831</c:v>
                </c:pt>
                <c:pt idx="163">
                  <c:v>36861</c:v>
                </c:pt>
                <c:pt idx="164">
                  <c:v>36892</c:v>
                </c:pt>
                <c:pt idx="165">
                  <c:v>36923</c:v>
                </c:pt>
                <c:pt idx="166">
                  <c:v>36951</c:v>
                </c:pt>
                <c:pt idx="167">
                  <c:v>36982</c:v>
                </c:pt>
                <c:pt idx="168">
                  <c:v>37012</c:v>
                </c:pt>
                <c:pt idx="169">
                  <c:v>37043</c:v>
                </c:pt>
                <c:pt idx="170">
                  <c:v>37073</c:v>
                </c:pt>
                <c:pt idx="171">
                  <c:v>37104</c:v>
                </c:pt>
                <c:pt idx="172">
                  <c:v>37135</c:v>
                </c:pt>
                <c:pt idx="173">
                  <c:v>37165</c:v>
                </c:pt>
                <c:pt idx="174">
                  <c:v>37196</c:v>
                </c:pt>
                <c:pt idx="175">
                  <c:v>37226</c:v>
                </c:pt>
                <c:pt idx="176">
                  <c:v>37257</c:v>
                </c:pt>
                <c:pt idx="177">
                  <c:v>37288</c:v>
                </c:pt>
                <c:pt idx="178">
                  <c:v>37316</c:v>
                </c:pt>
                <c:pt idx="179">
                  <c:v>37347</c:v>
                </c:pt>
                <c:pt idx="180">
                  <c:v>37377</c:v>
                </c:pt>
                <c:pt idx="181">
                  <c:v>37408</c:v>
                </c:pt>
                <c:pt idx="182">
                  <c:v>37438</c:v>
                </c:pt>
                <c:pt idx="183">
                  <c:v>37469</c:v>
                </c:pt>
                <c:pt idx="184">
                  <c:v>37500</c:v>
                </c:pt>
                <c:pt idx="185">
                  <c:v>37530</c:v>
                </c:pt>
                <c:pt idx="186">
                  <c:v>37561</c:v>
                </c:pt>
                <c:pt idx="187">
                  <c:v>37591</c:v>
                </c:pt>
                <c:pt idx="188">
                  <c:v>37622</c:v>
                </c:pt>
                <c:pt idx="189">
                  <c:v>37653</c:v>
                </c:pt>
                <c:pt idx="190">
                  <c:v>37681</c:v>
                </c:pt>
                <c:pt idx="191">
                  <c:v>37712</c:v>
                </c:pt>
                <c:pt idx="192">
                  <c:v>37742</c:v>
                </c:pt>
                <c:pt idx="193">
                  <c:v>37773</c:v>
                </c:pt>
                <c:pt idx="194">
                  <c:v>37803</c:v>
                </c:pt>
                <c:pt idx="195">
                  <c:v>37834</c:v>
                </c:pt>
                <c:pt idx="196">
                  <c:v>37865</c:v>
                </c:pt>
                <c:pt idx="197">
                  <c:v>37895</c:v>
                </c:pt>
                <c:pt idx="198">
                  <c:v>37926</c:v>
                </c:pt>
                <c:pt idx="199">
                  <c:v>37956</c:v>
                </c:pt>
                <c:pt idx="200">
                  <c:v>37987</c:v>
                </c:pt>
                <c:pt idx="201">
                  <c:v>38018</c:v>
                </c:pt>
                <c:pt idx="202">
                  <c:v>38047</c:v>
                </c:pt>
                <c:pt idx="203">
                  <c:v>38078</c:v>
                </c:pt>
                <c:pt idx="204">
                  <c:v>38108</c:v>
                </c:pt>
                <c:pt idx="205">
                  <c:v>38139</c:v>
                </c:pt>
                <c:pt idx="206">
                  <c:v>38169</c:v>
                </c:pt>
                <c:pt idx="207">
                  <c:v>38200</c:v>
                </c:pt>
                <c:pt idx="208">
                  <c:v>38231</c:v>
                </c:pt>
                <c:pt idx="209">
                  <c:v>38261</c:v>
                </c:pt>
                <c:pt idx="210">
                  <c:v>38292</c:v>
                </c:pt>
                <c:pt idx="211">
                  <c:v>38322</c:v>
                </c:pt>
                <c:pt idx="212">
                  <c:v>38353</c:v>
                </c:pt>
                <c:pt idx="213">
                  <c:v>38384</c:v>
                </c:pt>
                <c:pt idx="214">
                  <c:v>38412</c:v>
                </c:pt>
                <c:pt idx="215">
                  <c:v>38443</c:v>
                </c:pt>
                <c:pt idx="216">
                  <c:v>38473</c:v>
                </c:pt>
                <c:pt idx="217">
                  <c:v>38504</c:v>
                </c:pt>
                <c:pt idx="218">
                  <c:v>38534</c:v>
                </c:pt>
                <c:pt idx="219">
                  <c:v>38565</c:v>
                </c:pt>
                <c:pt idx="220">
                  <c:v>38596</c:v>
                </c:pt>
                <c:pt idx="221">
                  <c:v>38626</c:v>
                </c:pt>
                <c:pt idx="222">
                  <c:v>38657</c:v>
                </c:pt>
                <c:pt idx="223">
                  <c:v>38687</c:v>
                </c:pt>
                <c:pt idx="224">
                  <c:v>38718</c:v>
                </c:pt>
                <c:pt idx="225">
                  <c:v>38749</c:v>
                </c:pt>
                <c:pt idx="226">
                  <c:v>38777</c:v>
                </c:pt>
                <c:pt idx="227">
                  <c:v>38808</c:v>
                </c:pt>
                <c:pt idx="228">
                  <c:v>38838</c:v>
                </c:pt>
                <c:pt idx="229">
                  <c:v>38869</c:v>
                </c:pt>
                <c:pt idx="230">
                  <c:v>38899</c:v>
                </c:pt>
                <c:pt idx="231">
                  <c:v>38930</c:v>
                </c:pt>
                <c:pt idx="232">
                  <c:v>38961</c:v>
                </c:pt>
                <c:pt idx="233">
                  <c:v>38991</c:v>
                </c:pt>
                <c:pt idx="234">
                  <c:v>39022</c:v>
                </c:pt>
                <c:pt idx="235">
                  <c:v>39052</c:v>
                </c:pt>
                <c:pt idx="236">
                  <c:v>39083</c:v>
                </c:pt>
                <c:pt idx="237">
                  <c:v>39114</c:v>
                </c:pt>
                <c:pt idx="238">
                  <c:v>39142</c:v>
                </c:pt>
                <c:pt idx="239">
                  <c:v>39173</c:v>
                </c:pt>
                <c:pt idx="240">
                  <c:v>39203</c:v>
                </c:pt>
                <c:pt idx="241">
                  <c:v>39234</c:v>
                </c:pt>
                <c:pt idx="242">
                  <c:v>39264</c:v>
                </c:pt>
                <c:pt idx="243">
                  <c:v>39295</c:v>
                </c:pt>
                <c:pt idx="244">
                  <c:v>39326</c:v>
                </c:pt>
                <c:pt idx="245">
                  <c:v>39356</c:v>
                </c:pt>
                <c:pt idx="246">
                  <c:v>39387</c:v>
                </c:pt>
                <c:pt idx="247">
                  <c:v>39417</c:v>
                </c:pt>
                <c:pt idx="248">
                  <c:v>39448</c:v>
                </c:pt>
                <c:pt idx="249">
                  <c:v>39479</c:v>
                </c:pt>
                <c:pt idx="250">
                  <c:v>39508</c:v>
                </c:pt>
                <c:pt idx="251">
                  <c:v>39539</c:v>
                </c:pt>
                <c:pt idx="252">
                  <c:v>39569</c:v>
                </c:pt>
                <c:pt idx="253">
                  <c:v>39600</c:v>
                </c:pt>
                <c:pt idx="254">
                  <c:v>39630</c:v>
                </c:pt>
                <c:pt idx="255">
                  <c:v>39661</c:v>
                </c:pt>
                <c:pt idx="256">
                  <c:v>39692</c:v>
                </c:pt>
                <c:pt idx="257">
                  <c:v>39722</c:v>
                </c:pt>
                <c:pt idx="258">
                  <c:v>39753</c:v>
                </c:pt>
                <c:pt idx="259">
                  <c:v>39783</c:v>
                </c:pt>
                <c:pt idx="260">
                  <c:v>39814</c:v>
                </c:pt>
                <c:pt idx="261">
                  <c:v>39845</c:v>
                </c:pt>
                <c:pt idx="262">
                  <c:v>39873</c:v>
                </c:pt>
                <c:pt idx="263">
                  <c:v>39904</c:v>
                </c:pt>
                <c:pt idx="264">
                  <c:v>39934</c:v>
                </c:pt>
                <c:pt idx="265">
                  <c:v>39965</c:v>
                </c:pt>
                <c:pt idx="266">
                  <c:v>39995</c:v>
                </c:pt>
                <c:pt idx="267">
                  <c:v>40026</c:v>
                </c:pt>
                <c:pt idx="268">
                  <c:v>40057</c:v>
                </c:pt>
                <c:pt idx="269">
                  <c:v>40087</c:v>
                </c:pt>
                <c:pt idx="270">
                  <c:v>40118</c:v>
                </c:pt>
                <c:pt idx="271">
                  <c:v>40148</c:v>
                </c:pt>
                <c:pt idx="272">
                  <c:v>40179</c:v>
                </c:pt>
                <c:pt idx="273">
                  <c:v>40210</c:v>
                </c:pt>
                <c:pt idx="274">
                  <c:v>40238</c:v>
                </c:pt>
                <c:pt idx="275">
                  <c:v>40269</c:v>
                </c:pt>
                <c:pt idx="276">
                  <c:v>40299</c:v>
                </c:pt>
                <c:pt idx="277">
                  <c:v>40330</c:v>
                </c:pt>
                <c:pt idx="278">
                  <c:v>40360</c:v>
                </c:pt>
                <c:pt idx="279">
                  <c:v>40391</c:v>
                </c:pt>
                <c:pt idx="280">
                  <c:v>40422</c:v>
                </c:pt>
                <c:pt idx="281">
                  <c:v>40452</c:v>
                </c:pt>
                <c:pt idx="282">
                  <c:v>40483</c:v>
                </c:pt>
                <c:pt idx="283">
                  <c:v>40513</c:v>
                </c:pt>
                <c:pt idx="284">
                  <c:v>40544</c:v>
                </c:pt>
                <c:pt idx="285">
                  <c:v>40575</c:v>
                </c:pt>
                <c:pt idx="286">
                  <c:v>40603</c:v>
                </c:pt>
                <c:pt idx="287">
                  <c:v>40634</c:v>
                </c:pt>
                <c:pt idx="288">
                  <c:v>40664</c:v>
                </c:pt>
                <c:pt idx="289">
                  <c:v>40695</c:v>
                </c:pt>
                <c:pt idx="290">
                  <c:v>40725</c:v>
                </c:pt>
                <c:pt idx="291">
                  <c:v>40756</c:v>
                </c:pt>
                <c:pt idx="292">
                  <c:v>40787</c:v>
                </c:pt>
                <c:pt idx="293">
                  <c:v>40817</c:v>
                </c:pt>
                <c:pt idx="294">
                  <c:v>40848</c:v>
                </c:pt>
                <c:pt idx="295">
                  <c:v>40878</c:v>
                </c:pt>
                <c:pt idx="296">
                  <c:v>40909</c:v>
                </c:pt>
                <c:pt idx="297">
                  <c:v>40940</c:v>
                </c:pt>
                <c:pt idx="298">
                  <c:v>40969</c:v>
                </c:pt>
                <c:pt idx="299">
                  <c:v>41000</c:v>
                </c:pt>
                <c:pt idx="300">
                  <c:v>41030</c:v>
                </c:pt>
                <c:pt idx="301">
                  <c:v>41061</c:v>
                </c:pt>
                <c:pt idx="302">
                  <c:v>41091</c:v>
                </c:pt>
                <c:pt idx="303">
                  <c:v>41122</c:v>
                </c:pt>
                <c:pt idx="304">
                  <c:v>41153</c:v>
                </c:pt>
                <c:pt idx="305">
                  <c:v>41183</c:v>
                </c:pt>
                <c:pt idx="306">
                  <c:v>41214</c:v>
                </c:pt>
                <c:pt idx="307">
                  <c:v>41244</c:v>
                </c:pt>
                <c:pt idx="308">
                  <c:v>41275</c:v>
                </c:pt>
                <c:pt idx="309">
                  <c:v>41306</c:v>
                </c:pt>
                <c:pt idx="310">
                  <c:v>41334</c:v>
                </c:pt>
                <c:pt idx="311">
                  <c:v>41365</c:v>
                </c:pt>
                <c:pt idx="312">
                  <c:v>41395</c:v>
                </c:pt>
                <c:pt idx="313">
                  <c:v>41426</c:v>
                </c:pt>
                <c:pt idx="314">
                  <c:v>41456</c:v>
                </c:pt>
                <c:pt idx="315">
                  <c:v>41487</c:v>
                </c:pt>
                <c:pt idx="316">
                  <c:v>41518</c:v>
                </c:pt>
                <c:pt idx="317">
                  <c:v>41548</c:v>
                </c:pt>
                <c:pt idx="318">
                  <c:v>41579</c:v>
                </c:pt>
                <c:pt idx="319">
                  <c:v>41609</c:v>
                </c:pt>
                <c:pt idx="320">
                  <c:v>41640</c:v>
                </c:pt>
                <c:pt idx="321">
                  <c:v>41671</c:v>
                </c:pt>
                <c:pt idx="322">
                  <c:v>41699</c:v>
                </c:pt>
                <c:pt idx="323">
                  <c:v>41730</c:v>
                </c:pt>
                <c:pt idx="324">
                  <c:v>41760</c:v>
                </c:pt>
                <c:pt idx="325">
                  <c:v>41791</c:v>
                </c:pt>
                <c:pt idx="326">
                  <c:v>41821</c:v>
                </c:pt>
                <c:pt idx="327">
                  <c:v>41852</c:v>
                </c:pt>
                <c:pt idx="328">
                  <c:v>41883</c:v>
                </c:pt>
                <c:pt idx="329">
                  <c:v>41913</c:v>
                </c:pt>
                <c:pt idx="330">
                  <c:v>41944</c:v>
                </c:pt>
                <c:pt idx="331">
                  <c:v>41974</c:v>
                </c:pt>
                <c:pt idx="332">
                  <c:v>42005</c:v>
                </c:pt>
                <c:pt idx="333">
                  <c:v>42036</c:v>
                </c:pt>
                <c:pt idx="334">
                  <c:v>42064</c:v>
                </c:pt>
                <c:pt idx="335">
                  <c:v>42095</c:v>
                </c:pt>
                <c:pt idx="336">
                  <c:v>42125</c:v>
                </c:pt>
                <c:pt idx="337">
                  <c:v>42156</c:v>
                </c:pt>
                <c:pt idx="338">
                  <c:v>42186</c:v>
                </c:pt>
                <c:pt idx="339">
                  <c:v>42217</c:v>
                </c:pt>
                <c:pt idx="340">
                  <c:v>42248</c:v>
                </c:pt>
                <c:pt idx="341">
                  <c:v>42278</c:v>
                </c:pt>
                <c:pt idx="342">
                  <c:v>42309</c:v>
                </c:pt>
                <c:pt idx="343">
                  <c:v>42339</c:v>
                </c:pt>
                <c:pt idx="344">
                  <c:v>42370</c:v>
                </c:pt>
                <c:pt idx="345">
                  <c:v>42401</c:v>
                </c:pt>
                <c:pt idx="346">
                  <c:v>42430</c:v>
                </c:pt>
                <c:pt idx="347">
                  <c:v>42461</c:v>
                </c:pt>
                <c:pt idx="348">
                  <c:v>42491</c:v>
                </c:pt>
                <c:pt idx="349">
                  <c:v>42522</c:v>
                </c:pt>
                <c:pt idx="350">
                  <c:v>42552</c:v>
                </c:pt>
                <c:pt idx="351">
                  <c:v>42583</c:v>
                </c:pt>
                <c:pt idx="352">
                  <c:v>42614</c:v>
                </c:pt>
                <c:pt idx="353">
                  <c:v>42644</c:v>
                </c:pt>
                <c:pt idx="354">
                  <c:v>42675</c:v>
                </c:pt>
                <c:pt idx="355">
                  <c:v>42705</c:v>
                </c:pt>
                <c:pt idx="356">
                  <c:v>42736</c:v>
                </c:pt>
                <c:pt idx="357">
                  <c:v>42767</c:v>
                </c:pt>
                <c:pt idx="358">
                  <c:v>42795</c:v>
                </c:pt>
                <c:pt idx="359">
                  <c:v>42826</c:v>
                </c:pt>
                <c:pt idx="360">
                  <c:v>42856</c:v>
                </c:pt>
                <c:pt idx="361">
                  <c:v>42887</c:v>
                </c:pt>
                <c:pt idx="362">
                  <c:v>42917</c:v>
                </c:pt>
                <c:pt idx="363">
                  <c:v>42948</c:v>
                </c:pt>
                <c:pt idx="364">
                  <c:v>42979</c:v>
                </c:pt>
                <c:pt idx="365">
                  <c:v>43009</c:v>
                </c:pt>
                <c:pt idx="366">
                  <c:v>43040</c:v>
                </c:pt>
                <c:pt idx="367">
                  <c:v>43070</c:v>
                </c:pt>
                <c:pt idx="368">
                  <c:v>43101</c:v>
                </c:pt>
                <c:pt idx="369">
                  <c:v>43132</c:v>
                </c:pt>
                <c:pt idx="370">
                  <c:v>43160</c:v>
                </c:pt>
                <c:pt idx="371">
                  <c:v>43191</c:v>
                </c:pt>
                <c:pt idx="372">
                  <c:v>43221</c:v>
                </c:pt>
                <c:pt idx="373">
                  <c:v>43252</c:v>
                </c:pt>
                <c:pt idx="374">
                  <c:v>43282</c:v>
                </c:pt>
                <c:pt idx="375">
                  <c:v>43313</c:v>
                </c:pt>
                <c:pt idx="376">
                  <c:v>43344</c:v>
                </c:pt>
                <c:pt idx="377">
                  <c:v>43374</c:v>
                </c:pt>
                <c:pt idx="378">
                  <c:v>43405</c:v>
                </c:pt>
                <c:pt idx="379">
                  <c:v>43435</c:v>
                </c:pt>
                <c:pt idx="380">
                  <c:v>43466</c:v>
                </c:pt>
                <c:pt idx="381">
                  <c:v>43497</c:v>
                </c:pt>
                <c:pt idx="382">
                  <c:v>43525</c:v>
                </c:pt>
                <c:pt idx="383">
                  <c:v>43556</c:v>
                </c:pt>
                <c:pt idx="384">
                  <c:v>43586</c:v>
                </c:pt>
                <c:pt idx="385">
                  <c:v>43617</c:v>
                </c:pt>
                <c:pt idx="386">
                  <c:v>43647</c:v>
                </c:pt>
                <c:pt idx="387">
                  <c:v>43678</c:v>
                </c:pt>
                <c:pt idx="388">
                  <c:v>43709</c:v>
                </c:pt>
                <c:pt idx="389">
                  <c:v>43739</c:v>
                </c:pt>
                <c:pt idx="390">
                  <c:v>43770</c:v>
                </c:pt>
                <c:pt idx="391">
                  <c:v>43800</c:v>
                </c:pt>
                <c:pt idx="392">
                  <c:v>43831</c:v>
                </c:pt>
                <c:pt idx="393">
                  <c:v>43862</c:v>
                </c:pt>
                <c:pt idx="394">
                  <c:v>43891</c:v>
                </c:pt>
                <c:pt idx="395">
                  <c:v>43922</c:v>
                </c:pt>
                <c:pt idx="396">
                  <c:v>43952</c:v>
                </c:pt>
                <c:pt idx="397">
                  <c:v>43983</c:v>
                </c:pt>
                <c:pt idx="398">
                  <c:v>44013</c:v>
                </c:pt>
                <c:pt idx="399">
                  <c:v>44044</c:v>
                </c:pt>
                <c:pt idx="400">
                  <c:v>44075</c:v>
                </c:pt>
                <c:pt idx="401">
                  <c:v>44105</c:v>
                </c:pt>
                <c:pt idx="402">
                  <c:v>44136</c:v>
                </c:pt>
                <c:pt idx="403">
                  <c:v>44166</c:v>
                </c:pt>
                <c:pt idx="404">
                  <c:v>44197</c:v>
                </c:pt>
                <c:pt idx="405">
                  <c:v>44228</c:v>
                </c:pt>
                <c:pt idx="406">
                  <c:v>44256</c:v>
                </c:pt>
                <c:pt idx="407">
                  <c:v>44287</c:v>
                </c:pt>
                <c:pt idx="408">
                  <c:v>44317</c:v>
                </c:pt>
                <c:pt idx="409">
                  <c:v>44348</c:v>
                </c:pt>
                <c:pt idx="410">
                  <c:v>44378</c:v>
                </c:pt>
                <c:pt idx="411">
                  <c:v>44409</c:v>
                </c:pt>
                <c:pt idx="412">
                  <c:v>44440</c:v>
                </c:pt>
                <c:pt idx="413">
                  <c:v>44470</c:v>
                </c:pt>
                <c:pt idx="414">
                  <c:v>44501</c:v>
                </c:pt>
                <c:pt idx="415">
                  <c:v>44531</c:v>
                </c:pt>
                <c:pt idx="416">
                  <c:v>44562</c:v>
                </c:pt>
                <c:pt idx="417">
                  <c:v>44593</c:v>
                </c:pt>
                <c:pt idx="418">
                  <c:v>44621</c:v>
                </c:pt>
                <c:pt idx="419">
                  <c:v>44652</c:v>
                </c:pt>
                <c:pt idx="420">
                  <c:v>44682</c:v>
                </c:pt>
                <c:pt idx="421">
                  <c:v>44713</c:v>
                </c:pt>
                <c:pt idx="422">
                  <c:v>44743</c:v>
                </c:pt>
                <c:pt idx="423">
                  <c:v>44774</c:v>
                </c:pt>
                <c:pt idx="424">
                  <c:v>44805</c:v>
                </c:pt>
                <c:pt idx="425">
                  <c:v>44835</c:v>
                </c:pt>
                <c:pt idx="426">
                  <c:v>44866</c:v>
                </c:pt>
                <c:pt idx="427">
                  <c:v>44896</c:v>
                </c:pt>
                <c:pt idx="428">
                  <c:v>44927</c:v>
                </c:pt>
                <c:pt idx="429">
                  <c:v>44958</c:v>
                </c:pt>
                <c:pt idx="430">
                  <c:v>44986</c:v>
                </c:pt>
                <c:pt idx="431">
                  <c:v>45017</c:v>
                </c:pt>
                <c:pt idx="432">
                  <c:v>45047</c:v>
                </c:pt>
                <c:pt idx="433">
                  <c:v>45078</c:v>
                </c:pt>
                <c:pt idx="434">
                  <c:v>45108</c:v>
                </c:pt>
                <c:pt idx="435">
                  <c:v>45139</c:v>
                </c:pt>
                <c:pt idx="436">
                  <c:v>45170</c:v>
                </c:pt>
                <c:pt idx="437">
                  <c:v>45200</c:v>
                </c:pt>
                <c:pt idx="438">
                  <c:v>45231</c:v>
                </c:pt>
                <c:pt idx="439">
                  <c:v>45261</c:v>
                </c:pt>
                <c:pt idx="440">
                  <c:v>45292</c:v>
                </c:pt>
                <c:pt idx="441">
                  <c:v>45323</c:v>
                </c:pt>
                <c:pt idx="442">
                  <c:v>45352</c:v>
                </c:pt>
                <c:pt idx="443">
                  <c:v>45383</c:v>
                </c:pt>
                <c:pt idx="444">
                  <c:v>45413</c:v>
                </c:pt>
                <c:pt idx="445">
                  <c:v>45444</c:v>
                </c:pt>
                <c:pt idx="446">
                  <c:v>45474</c:v>
                </c:pt>
                <c:pt idx="447">
                  <c:v>45505</c:v>
                </c:pt>
                <c:pt idx="448">
                  <c:v>45536</c:v>
                </c:pt>
                <c:pt idx="449">
                  <c:v>45566</c:v>
                </c:pt>
                <c:pt idx="450">
                  <c:v>45597</c:v>
                </c:pt>
                <c:pt idx="451">
                  <c:v>45627</c:v>
                </c:pt>
                <c:pt idx="452">
                  <c:v>45658</c:v>
                </c:pt>
                <c:pt idx="453">
                  <c:v>45689</c:v>
                </c:pt>
                <c:pt idx="454">
                  <c:v>45717</c:v>
                </c:pt>
                <c:pt idx="455">
                  <c:v>45748</c:v>
                </c:pt>
                <c:pt idx="456">
                  <c:v>45778</c:v>
                </c:pt>
                <c:pt idx="457">
                  <c:v>45809</c:v>
                </c:pt>
                <c:pt idx="458">
                  <c:v>45839</c:v>
                </c:pt>
                <c:pt idx="459">
                  <c:v>45870</c:v>
                </c:pt>
                <c:pt idx="460">
                  <c:v>45901</c:v>
                </c:pt>
                <c:pt idx="461">
                  <c:v>45931</c:v>
                </c:pt>
                <c:pt idx="462">
                  <c:v>45962</c:v>
                </c:pt>
                <c:pt idx="463">
                  <c:v>45992</c:v>
                </c:pt>
                <c:pt idx="464">
                  <c:v>46023</c:v>
                </c:pt>
                <c:pt idx="465">
                  <c:v>46054</c:v>
                </c:pt>
                <c:pt idx="466">
                  <c:v>46082</c:v>
                </c:pt>
                <c:pt idx="467">
                  <c:v>46113</c:v>
                </c:pt>
                <c:pt idx="468">
                  <c:v>46143</c:v>
                </c:pt>
                <c:pt idx="469">
                  <c:v>46174</c:v>
                </c:pt>
                <c:pt idx="470">
                  <c:v>46204</c:v>
                </c:pt>
                <c:pt idx="471">
                  <c:v>46235</c:v>
                </c:pt>
                <c:pt idx="472">
                  <c:v>46266</c:v>
                </c:pt>
                <c:pt idx="473">
                  <c:v>46296</c:v>
                </c:pt>
                <c:pt idx="474">
                  <c:v>46327</c:v>
                </c:pt>
                <c:pt idx="475">
                  <c:v>46357</c:v>
                </c:pt>
                <c:pt idx="476">
                  <c:v>46388</c:v>
                </c:pt>
                <c:pt idx="477">
                  <c:v>46419</c:v>
                </c:pt>
                <c:pt idx="478">
                  <c:v>46447</c:v>
                </c:pt>
                <c:pt idx="479">
                  <c:v>46478</c:v>
                </c:pt>
                <c:pt idx="480">
                  <c:v>46508</c:v>
                </c:pt>
                <c:pt idx="481">
                  <c:v>46539</c:v>
                </c:pt>
                <c:pt idx="482">
                  <c:v>46569</c:v>
                </c:pt>
                <c:pt idx="483">
                  <c:v>46600</c:v>
                </c:pt>
                <c:pt idx="484">
                  <c:v>46631</c:v>
                </c:pt>
                <c:pt idx="485">
                  <c:v>46661</c:v>
                </c:pt>
                <c:pt idx="486">
                  <c:v>46692</c:v>
                </c:pt>
                <c:pt idx="487">
                  <c:v>46722</c:v>
                </c:pt>
                <c:pt idx="488">
                  <c:v>46753</c:v>
                </c:pt>
                <c:pt idx="489">
                  <c:v>46784</c:v>
                </c:pt>
                <c:pt idx="490">
                  <c:v>46813</c:v>
                </c:pt>
                <c:pt idx="491">
                  <c:v>46844</c:v>
                </c:pt>
                <c:pt idx="492">
                  <c:v>46874</c:v>
                </c:pt>
                <c:pt idx="493">
                  <c:v>46905</c:v>
                </c:pt>
                <c:pt idx="494">
                  <c:v>46935</c:v>
                </c:pt>
                <c:pt idx="495">
                  <c:v>46966</c:v>
                </c:pt>
                <c:pt idx="496">
                  <c:v>46997</c:v>
                </c:pt>
                <c:pt idx="497">
                  <c:v>47027</c:v>
                </c:pt>
                <c:pt idx="498">
                  <c:v>47058</c:v>
                </c:pt>
                <c:pt idx="499">
                  <c:v>47088</c:v>
                </c:pt>
                <c:pt idx="500">
                  <c:v>47119</c:v>
                </c:pt>
                <c:pt idx="501">
                  <c:v>47150</c:v>
                </c:pt>
                <c:pt idx="502">
                  <c:v>47178</c:v>
                </c:pt>
                <c:pt idx="503">
                  <c:v>47209</c:v>
                </c:pt>
                <c:pt idx="504">
                  <c:v>47239</c:v>
                </c:pt>
                <c:pt idx="505">
                  <c:v>47270</c:v>
                </c:pt>
                <c:pt idx="506">
                  <c:v>47300</c:v>
                </c:pt>
                <c:pt idx="507">
                  <c:v>47331</c:v>
                </c:pt>
                <c:pt idx="508">
                  <c:v>47362</c:v>
                </c:pt>
                <c:pt idx="509">
                  <c:v>47392</c:v>
                </c:pt>
                <c:pt idx="510">
                  <c:v>47423</c:v>
                </c:pt>
                <c:pt idx="511">
                  <c:v>47453</c:v>
                </c:pt>
                <c:pt idx="512">
                  <c:v>47484</c:v>
                </c:pt>
                <c:pt idx="513">
                  <c:v>47515</c:v>
                </c:pt>
                <c:pt idx="514">
                  <c:v>47543</c:v>
                </c:pt>
                <c:pt idx="515">
                  <c:v>47574</c:v>
                </c:pt>
                <c:pt idx="516">
                  <c:v>47604</c:v>
                </c:pt>
                <c:pt idx="517">
                  <c:v>47635</c:v>
                </c:pt>
                <c:pt idx="518">
                  <c:v>47665</c:v>
                </c:pt>
                <c:pt idx="519">
                  <c:v>47696</c:v>
                </c:pt>
                <c:pt idx="520">
                  <c:v>47727</c:v>
                </c:pt>
                <c:pt idx="521">
                  <c:v>47757</c:v>
                </c:pt>
                <c:pt idx="522">
                  <c:v>47788</c:v>
                </c:pt>
                <c:pt idx="523">
                  <c:v>47818</c:v>
                </c:pt>
                <c:pt idx="524">
                  <c:v>47849</c:v>
                </c:pt>
                <c:pt idx="525">
                  <c:v>47880</c:v>
                </c:pt>
                <c:pt idx="526">
                  <c:v>47908</c:v>
                </c:pt>
                <c:pt idx="527">
                  <c:v>47939</c:v>
                </c:pt>
                <c:pt idx="528">
                  <c:v>47969</c:v>
                </c:pt>
                <c:pt idx="529">
                  <c:v>48000</c:v>
                </c:pt>
                <c:pt idx="530">
                  <c:v>48030</c:v>
                </c:pt>
                <c:pt idx="531">
                  <c:v>48061</c:v>
                </c:pt>
                <c:pt idx="532">
                  <c:v>48092</c:v>
                </c:pt>
                <c:pt idx="533">
                  <c:v>48122</c:v>
                </c:pt>
                <c:pt idx="534">
                  <c:v>48153</c:v>
                </c:pt>
                <c:pt idx="535">
                  <c:v>48183</c:v>
                </c:pt>
                <c:pt idx="536">
                  <c:v>48214</c:v>
                </c:pt>
                <c:pt idx="537">
                  <c:v>48245</c:v>
                </c:pt>
                <c:pt idx="538">
                  <c:v>48274</c:v>
                </c:pt>
                <c:pt idx="539">
                  <c:v>48305</c:v>
                </c:pt>
                <c:pt idx="540">
                  <c:v>48335</c:v>
                </c:pt>
                <c:pt idx="541">
                  <c:v>48366</c:v>
                </c:pt>
                <c:pt idx="542">
                  <c:v>48396</c:v>
                </c:pt>
                <c:pt idx="543">
                  <c:v>48427</c:v>
                </c:pt>
                <c:pt idx="544">
                  <c:v>48458</c:v>
                </c:pt>
                <c:pt idx="545">
                  <c:v>48488</c:v>
                </c:pt>
                <c:pt idx="546">
                  <c:v>48519</c:v>
                </c:pt>
                <c:pt idx="547">
                  <c:v>48549</c:v>
                </c:pt>
                <c:pt idx="548">
                  <c:v>48580</c:v>
                </c:pt>
                <c:pt idx="549">
                  <c:v>48611</c:v>
                </c:pt>
                <c:pt idx="550">
                  <c:v>48639</c:v>
                </c:pt>
                <c:pt idx="551">
                  <c:v>48670</c:v>
                </c:pt>
                <c:pt idx="552">
                  <c:v>48700</c:v>
                </c:pt>
                <c:pt idx="553">
                  <c:v>48731</c:v>
                </c:pt>
                <c:pt idx="554">
                  <c:v>48761</c:v>
                </c:pt>
                <c:pt idx="555">
                  <c:v>48792</c:v>
                </c:pt>
                <c:pt idx="556">
                  <c:v>48823</c:v>
                </c:pt>
                <c:pt idx="557">
                  <c:v>48853</c:v>
                </c:pt>
                <c:pt idx="558">
                  <c:v>48884</c:v>
                </c:pt>
                <c:pt idx="559">
                  <c:v>48914</c:v>
                </c:pt>
                <c:pt idx="560">
                  <c:v>48945</c:v>
                </c:pt>
                <c:pt idx="561">
                  <c:v>48976</c:v>
                </c:pt>
                <c:pt idx="562">
                  <c:v>49004</c:v>
                </c:pt>
                <c:pt idx="563">
                  <c:v>49035</c:v>
                </c:pt>
                <c:pt idx="564">
                  <c:v>49065</c:v>
                </c:pt>
                <c:pt idx="565">
                  <c:v>49096</c:v>
                </c:pt>
                <c:pt idx="566">
                  <c:v>49126</c:v>
                </c:pt>
                <c:pt idx="567">
                  <c:v>49157</c:v>
                </c:pt>
                <c:pt idx="568">
                  <c:v>49188</c:v>
                </c:pt>
                <c:pt idx="569">
                  <c:v>49218</c:v>
                </c:pt>
                <c:pt idx="570">
                  <c:v>49249</c:v>
                </c:pt>
                <c:pt idx="571">
                  <c:v>49279</c:v>
                </c:pt>
                <c:pt idx="572">
                  <c:v>49310</c:v>
                </c:pt>
              </c:numCache>
            </c:numRef>
          </c:cat>
          <c:val>
            <c:numRef>
              <c:f>Sheet6!$C$2:$C$574</c:f>
              <c:numCache>
                <c:formatCode>General</c:formatCode>
                <c:ptCount val="573"/>
                <c:pt idx="457" formatCode="&quot;$&quot;#,##0.00">
                  <c:v>69.654545454545456</c:v>
                </c:pt>
                <c:pt idx="458" formatCode="&quot;$&quot;#,##0.00">
                  <c:v>69.342241040961781</c:v>
                </c:pt>
                <c:pt idx="459" formatCode="&quot;$&quot;#,##0.00">
                  <c:v>69.492174425923963</c:v>
                </c:pt>
                <c:pt idx="460" formatCode="&quot;$&quot;#,##0.00">
                  <c:v>69.642107810886131</c:v>
                </c:pt>
                <c:pt idx="461" formatCode="&quot;$&quot;#,##0.00">
                  <c:v>69.792041195848313</c:v>
                </c:pt>
                <c:pt idx="462" formatCode="&quot;$&quot;#,##0.00">
                  <c:v>69.941974580810481</c:v>
                </c:pt>
                <c:pt idx="463" formatCode="&quot;$&quot;#,##0.00">
                  <c:v>70.091907965772663</c:v>
                </c:pt>
                <c:pt idx="464" formatCode="&quot;$&quot;#,##0.00">
                  <c:v>70.24184135073483</c:v>
                </c:pt>
                <c:pt idx="465" formatCode="&quot;$&quot;#,##0.00">
                  <c:v>70.391774735697012</c:v>
                </c:pt>
                <c:pt idx="466" formatCode="&quot;$&quot;#,##0.00">
                  <c:v>70.54170812065918</c:v>
                </c:pt>
                <c:pt idx="467" formatCode="&quot;$&quot;#,##0.00">
                  <c:v>70.691641505621348</c:v>
                </c:pt>
                <c:pt idx="468" formatCode="&quot;$&quot;#,##0.00">
                  <c:v>70.84157489058353</c:v>
                </c:pt>
                <c:pt idx="469" formatCode="&quot;$&quot;#,##0.00">
                  <c:v>70.991508275545698</c:v>
                </c:pt>
                <c:pt idx="470" formatCode="&quot;$&quot;#,##0.00">
                  <c:v>71.14144166050788</c:v>
                </c:pt>
                <c:pt idx="471" formatCode="&quot;$&quot;#,##0.00">
                  <c:v>71.291375045470048</c:v>
                </c:pt>
                <c:pt idx="472" formatCode="&quot;$&quot;#,##0.00">
                  <c:v>71.44130843043223</c:v>
                </c:pt>
                <c:pt idx="473" formatCode="&quot;$&quot;#,##0.00">
                  <c:v>71.591241815394397</c:v>
                </c:pt>
                <c:pt idx="474" formatCode="&quot;$&quot;#,##0.00">
                  <c:v>71.741175200356579</c:v>
                </c:pt>
                <c:pt idx="475" formatCode="&quot;$&quot;#,##0.00">
                  <c:v>71.891108585318747</c:v>
                </c:pt>
                <c:pt idx="476" formatCode="&quot;$&quot;#,##0.00">
                  <c:v>72.041041970280929</c:v>
                </c:pt>
                <c:pt idx="477" formatCode="&quot;$&quot;#,##0.00">
                  <c:v>72.190975355243097</c:v>
                </c:pt>
                <c:pt idx="478" formatCode="&quot;$&quot;#,##0.00">
                  <c:v>72.340908740205265</c:v>
                </c:pt>
                <c:pt idx="479" formatCode="&quot;$&quot;#,##0.00">
                  <c:v>72.490842125167447</c:v>
                </c:pt>
                <c:pt idx="480" formatCode="&quot;$&quot;#,##0.00">
                  <c:v>72.640775510129615</c:v>
                </c:pt>
                <c:pt idx="481" formatCode="&quot;$&quot;#,##0.00">
                  <c:v>72.790708895091797</c:v>
                </c:pt>
                <c:pt idx="482" formatCode="&quot;$&quot;#,##0.00">
                  <c:v>72.940642280053964</c:v>
                </c:pt>
                <c:pt idx="483" formatCode="&quot;$&quot;#,##0.00">
                  <c:v>73.090575665016146</c:v>
                </c:pt>
                <c:pt idx="484" formatCode="&quot;$&quot;#,##0.00">
                  <c:v>73.240509049978314</c:v>
                </c:pt>
                <c:pt idx="485" formatCode="&quot;$&quot;#,##0.00">
                  <c:v>73.390442434940496</c:v>
                </c:pt>
                <c:pt idx="486" formatCode="&quot;$&quot;#,##0.00">
                  <c:v>73.540375819902664</c:v>
                </c:pt>
                <c:pt idx="487" formatCode="&quot;$&quot;#,##0.00">
                  <c:v>73.690309204864832</c:v>
                </c:pt>
                <c:pt idx="488" formatCode="&quot;$&quot;#,##0.00">
                  <c:v>73.840242589827014</c:v>
                </c:pt>
                <c:pt idx="489" formatCode="&quot;$&quot;#,##0.00">
                  <c:v>73.990175974789182</c:v>
                </c:pt>
                <c:pt idx="490" formatCode="&quot;$&quot;#,##0.00">
                  <c:v>74.140109359751364</c:v>
                </c:pt>
                <c:pt idx="491" formatCode="&quot;$&quot;#,##0.00">
                  <c:v>74.290042744713531</c:v>
                </c:pt>
                <c:pt idx="492" formatCode="&quot;$&quot;#,##0.00">
                  <c:v>74.439976129675713</c:v>
                </c:pt>
                <c:pt idx="493" formatCode="&quot;$&quot;#,##0.00">
                  <c:v>74.589909514637881</c:v>
                </c:pt>
                <c:pt idx="494" formatCode="&quot;$&quot;#,##0.00">
                  <c:v>74.739842899600063</c:v>
                </c:pt>
                <c:pt idx="495" formatCode="&quot;$&quot;#,##0.00">
                  <c:v>74.889776284562231</c:v>
                </c:pt>
                <c:pt idx="496" formatCode="&quot;$&quot;#,##0.00">
                  <c:v>75.039709669524399</c:v>
                </c:pt>
                <c:pt idx="497" formatCode="&quot;$&quot;#,##0.00">
                  <c:v>75.189643054486581</c:v>
                </c:pt>
                <c:pt idx="498" formatCode="&quot;$&quot;#,##0.00">
                  <c:v>75.339576439448749</c:v>
                </c:pt>
                <c:pt idx="499" formatCode="&quot;$&quot;#,##0.00">
                  <c:v>75.489509824410931</c:v>
                </c:pt>
                <c:pt idx="500" formatCode="&quot;$&quot;#,##0.00">
                  <c:v>75.639443209373098</c:v>
                </c:pt>
                <c:pt idx="501" formatCode="&quot;$&quot;#,##0.00">
                  <c:v>75.78937659433528</c:v>
                </c:pt>
                <c:pt idx="502" formatCode="&quot;$&quot;#,##0.00">
                  <c:v>75.939309979297448</c:v>
                </c:pt>
                <c:pt idx="503" formatCode="&quot;$&quot;#,##0.00">
                  <c:v>76.08924336425963</c:v>
                </c:pt>
                <c:pt idx="504" formatCode="&quot;$&quot;#,##0.00">
                  <c:v>76.239176749221798</c:v>
                </c:pt>
                <c:pt idx="505" formatCode="&quot;$&quot;#,##0.00">
                  <c:v>76.389110134183966</c:v>
                </c:pt>
                <c:pt idx="506" formatCode="&quot;$&quot;#,##0.00">
                  <c:v>76.539043519146148</c:v>
                </c:pt>
                <c:pt idx="507" formatCode="&quot;$&quot;#,##0.00">
                  <c:v>76.688976904108316</c:v>
                </c:pt>
                <c:pt idx="508" formatCode="&quot;$&quot;#,##0.00">
                  <c:v>76.838910289070498</c:v>
                </c:pt>
                <c:pt idx="509" formatCode="&quot;$&quot;#,##0.00">
                  <c:v>76.988843674032665</c:v>
                </c:pt>
                <c:pt idx="510" formatCode="&quot;$&quot;#,##0.00">
                  <c:v>77.138777058994847</c:v>
                </c:pt>
                <c:pt idx="511" formatCode="&quot;$&quot;#,##0.00">
                  <c:v>77.288710443957015</c:v>
                </c:pt>
                <c:pt idx="512" formatCode="&quot;$&quot;#,##0.00">
                  <c:v>77.438643828919197</c:v>
                </c:pt>
                <c:pt idx="513" formatCode="&quot;$&quot;#,##0.00">
                  <c:v>77.588577213881365</c:v>
                </c:pt>
                <c:pt idx="514" formatCode="&quot;$&quot;#,##0.00">
                  <c:v>77.738510598843533</c:v>
                </c:pt>
                <c:pt idx="515" formatCode="&quot;$&quot;#,##0.00">
                  <c:v>77.888443983805715</c:v>
                </c:pt>
                <c:pt idx="516" formatCode="&quot;$&quot;#,##0.00">
                  <c:v>78.038377368767883</c:v>
                </c:pt>
                <c:pt idx="517" formatCode="&quot;$&quot;#,##0.00">
                  <c:v>78.188310753730065</c:v>
                </c:pt>
                <c:pt idx="518" formatCode="&quot;$&quot;#,##0.00">
                  <c:v>78.338244138692232</c:v>
                </c:pt>
                <c:pt idx="519" formatCode="&quot;$&quot;#,##0.00">
                  <c:v>78.488177523654414</c:v>
                </c:pt>
                <c:pt idx="520" formatCode="&quot;$&quot;#,##0.00">
                  <c:v>78.638110908616582</c:v>
                </c:pt>
                <c:pt idx="521" formatCode="&quot;$&quot;#,##0.00">
                  <c:v>78.788044293578764</c:v>
                </c:pt>
                <c:pt idx="522" formatCode="&quot;$&quot;#,##0.00">
                  <c:v>78.937977678540932</c:v>
                </c:pt>
                <c:pt idx="523" formatCode="&quot;$&quot;#,##0.00">
                  <c:v>79.0879110635031</c:v>
                </c:pt>
                <c:pt idx="524" formatCode="&quot;$&quot;#,##0.00">
                  <c:v>79.237844448465282</c:v>
                </c:pt>
                <c:pt idx="525" formatCode="&quot;$&quot;#,##0.00">
                  <c:v>79.38777783342745</c:v>
                </c:pt>
                <c:pt idx="526" formatCode="&quot;$&quot;#,##0.00">
                  <c:v>79.537711218389632</c:v>
                </c:pt>
                <c:pt idx="527" formatCode="&quot;$&quot;#,##0.00">
                  <c:v>79.687644603351799</c:v>
                </c:pt>
                <c:pt idx="528" formatCode="&quot;$&quot;#,##0.00">
                  <c:v>79.837577988313981</c:v>
                </c:pt>
                <c:pt idx="529" formatCode="&quot;$&quot;#,##0.00">
                  <c:v>79.987511373276149</c:v>
                </c:pt>
                <c:pt idx="530" formatCode="&quot;$&quot;#,##0.00">
                  <c:v>80.137444758238331</c:v>
                </c:pt>
                <c:pt idx="531" formatCode="&quot;$&quot;#,##0.00">
                  <c:v>80.287378143200499</c:v>
                </c:pt>
                <c:pt idx="532" formatCode="&quot;$&quot;#,##0.00">
                  <c:v>80.437311528162667</c:v>
                </c:pt>
                <c:pt idx="533" formatCode="&quot;$&quot;#,##0.00">
                  <c:v>80.587244913124849</c:v>
                </c:pt>
                <c:pt idx="534" formatCode="&quot;$&quot;#,##0.00">
                  <c:v>80.737178298087031</c:v>
                </c:pt>
                <c:pt idx="535" formatCode="&quot;$&quot;#,##0.00">
                  <c:v>80.887111683049199</c:v>
                </c:pt>
                <c:pt idx="536" formatCode="&quot;$&quot;#,##0.00">
                  <c:v>81.037045068011366</c:v>
                </c:pt>
                <c:pt idx="537" formatCode="&quot;$&quot;#,##0.00">
                  <c:v>81.186978452973548</c:v>
                </c:pt>
                <c:pt idx="538" formatCode="&quot;$&quot;#,##0.00">
                  <c:v>81.336911837935716</c:v>
                </c:pt>
                <c:pt idx="539" formatCode="&quot;$&quot;#,##0.00">
                  <c:v>81.486845222897898</c:v>
                </c:pt>
                <c:pt idx="540" formatCode="&quot;$&quot;#,##0.00">
                  <c:v>81.636778607860066</c:v>
                </c:pt>
                <c:pt idx="541" formatCode="&quot;$&quot;#,##0.00">
                  <c:v>81.786711992822248</c:v>
                </c:pt>
                <c:pt idx="542" formatCode="&quot;$&quot;#,##0.00">
                  <c:v>81.936645377784416</c:v>
                </c:pt>
                <c:pt idx="543" formatCode="&quot;$&quot;#,##0.00">
                  <c:v>82.086578762746598</c:v>
                </c:pt>
                <c:pt idx="544" formatCode="&quot;$&quot;#,##0.00">
                  <c:v>82.236512147708765</c:v>
                </c:pt>
                <c:pt idx="545" formatCode="&quot;$&quot;#,##0.00">
                  <c:v>82.386445532670933</c:v>
                </c:pt>
                <c:pt idx="546" formatCode="&quot;$&quot;#,##0.00">
                  <c:v>82.536378917633115</c:v>
                </c:pt>
                <c:pt idx="547" formatCode="&quot;$&quot;#,##0.00">
                  <c:v>82.686312302595283</c:v>
                </c:pt>
                <c:pt idx="548" formatCode="&quot;$&quot;#,##0.00">
                  <c:v>82.836245687557465</c:v>
                </c:pt>
                <c:pt idx="549" formatCode="&quot;$&quot;#,##0.00">
                  <c:v>82.986179072519633</c:v>
                </c:pt>
                <c:pt idx="550" formatCode="&quot;$&quot;#,##0.00">
                  <c:v>83.136112457481815</c:v>
                </c:pt>
                <c:pt idx="551" formatCode="&quot;$&quot;#,##0.00">
                  <c:v>83.286045842443983</c:v>
                </c:pt>
                <c:pt idx="552" formatCode="&quot;$&quot;#,##0.00">
                  <c:v>83.435979227406165</c:v>
                </c:pt>
                <c:pt idx="553" formatCode="&quot;$&quot;#,##0.00">
                  <c:v>83.585912612368332</c:v>
                </c:pt>
                <c:pt idx="554" formatCode="&quot;$&quot;#,##0.00">
                  <c:v>83.7358459973305</c:v>
                </c:pt>
                <c:pt idx="555" formatCode="&quot;$&quot;#,##0.00">
                  <c:v>83.885779382292682</c:v>
                </c:pt>
                <c:pt idx="556" formatCode="&quot;$&quot;#,##0.00">
                  <c:v>84.03571276725485</c:v>
                </c:pt>
                <c:pt idx="557" formatCode="&quot;$&quot;#,##0.00">
                  <c:v>84.185646152217032</c:v>
                </c:pt>
                <c:pt idx="558" formatCode="&quot;$&quot;#,##0.00">
                  <c:v>84.3355795371792</c:v>
                </c:pt>
                <c:pt idx="559" formatCode="&quot;$&quot;#,##0.00">
                  <c:v>84.485512922141382</c:v>
                </c:pt>
                <c:pt idx="560" formatCode="&quot;$&quot;#,##0.00">
                  <c:v>84.63544630710355</c:v>
                </c:pt>
                <c:pt idx="561" formatCode="&quot;$&quot;#,##0.00">
                  <c:v>84.785379692065732</c:v>
                </c:pt>
                <c:pt idx="562" formatCode="&quot;$&quot;#,##0.00">
                  <c:v>84.935313077027899</c:v>
                </c:pt>
                <c:pt idx="563" formatCode="&quot;$&quot;#,##0.00">
                  <c:v>85.085246461990067</c:v>
                </c:pt>
                <c:pt idx="564" formatCode="&quot;$&quot;#,##0.00">
                  <c:v>85.235179846952249</c:v>
                </c:pt>
                <c:pt idx="565" formatCode="&quot;$&quot;#,##0.00">
                  <c:v>85.385113231914417</c:v>
                </c:pt>
                <c:pt idx="566" formatCode="&quot;$&quot;#,##0.00">
                  <c:v>85.535046616876599</c:v>
                </c:pt>
                <c:pt idx="567" formatCode="&quot;$&quot;#,##0.00">
                  <c:v>85.684980001838767</c:v>
                </c:pt>
                <c:pt idx="568" formatCode="&quot;$&quot;#,##0.00">
                  <c:v>85.834913386800949</c:v>
                </c:pt>
                <c:pt idx="569" formatCode="&quot;$&quot;#,##0.00">
                  <c:v>85.984846771763117</c:v>
                </c:pt>
                <c:pt idx="570" formatCode="&quot;$&quot;#,##0.00">
                  <c:v>86.134780156725299</c:v>
                </c:pt>
                <c:pt idx="571" formatCode="&quot;$&quot;#,##0.00">
                  <c:v>86.284713541687466</c:v>
                </c:pt>
                <c:pt idx="572" formatCode="&quot;$&quot;#,##0.00">
                  <c:v>86.434646926649634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81-4131-9289-623E1345B478}"/>
            </c:ext>
          </c:extLst>
        </c:ser>
        <c:ser>
          <c:idx val="2"/>
          <c:order val="2"/>
          <c:tx>
            <c:strRef>
              <c:f>Sheet6!$D$1</c:f>
              <c:strCache>
                <c:ptCount val="1"/>
                <c:pt idx="0">
                  <c:v>Lower Confidence Bound(Average of Crude Oil Price)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Sheet6!$A$2:$A$574</c:f>
              <c:numCache>
                <c:formatCode>[$-409]mmm\-yy;@</c:formatCode>
                <c:ptCount val="573"/>
                <c:pt idx="0">
                  <c:v>31898</c:v>
                </c:pt>
                <c:pt idx="1">
                  <c:v>31929</c:v>
                </c:pt>
                <c:pt idx="2">
                  <c:v>31959</c:v>
                </c:pt>
                <c:pt idx="3">
                  <c:v>31990</c:v>
                </c:pt>
                <c:pt idx="4">
                  <c:v>32021</c:v>
                </c:pt>
                <c:pt idx="5">
                  <c:v>32051</c:v>
                </c:pt>
                <c:pt idx="6">
                  <c:v>32082</c:v>
                </c:pt>
                <c:pt idx="7">
                  <c:v>32112</c:v>
                </c:pt>
                <c:pt idx="8">
                  <c:v>32143</c:v>
                </c:pt>
                <c:pt idx="9">
                  <c:v>32174</c:v>
                </c:pt>
                <c:pt idx="10">
                  <c:v>32203</c:v>
                </c:pt>
                <c:pt idx="11">
                  <c:v>32234</c:v>
                </c:pt>
                <c:pt idx="12">
                  <c:v>32264</c:v>
                </c:pt>
                <c:pt idx="13">
                  <c:v>32295</c:v>
                </c:pt>
                <c:pt idx="14">
                  <c:v>32325</c:v>
                </c:pt>
                <c:pt idx="15">
                  <c:v>32356</c:v>
                </c:pt>
                <c:pt idx="16">
                  <c:v>32387</c:v>
                </c:pt>
                <c:pt idx="17">
                  <c:v>32417</c:v>
                </c:pt>
                <c:pt idx="18">
                  <c:v>32448</c:v>
                </c:pt>
                <c:pt idx="19">
                  <c:v>32478</c:v>
                </c:pt>
                <c:pt idx="20">
                  <c:v>32509</c:v>
                </c:pt>
                <c:pt idx="21">
                  <c:v>32540</c:v>
                </c:pt>
                <c:pt idx="22">
                  <c:v>32568</c:v>
                </c:pt>
                <c:pt idx="23">
                  <c:v>32599</c:v>
                </c:pt>
                <c:pt idx="24">
                  <c:v>32629</c:v>
                </c:pt>
                <c:pt idx="25">
                  <c:v>32660</c:v>
                </c:pt>
                <c:pt idx="26">
                  <c:v>32690</c:v>
                </c:pt>
                <c:pt idx="27">
                  <c:v>32721</c:v>
                </c:pt>
                <c:pt idx="28">
                  <c:v>32752</c:v>
                </c:pt>
                <c:pt idx="29">
                  <c:v>32782</c:v>
                </c:pt>
                <c:pt idx="30">
                  <c:v>32813</c:v>
                </c:pt>
                <c:pt idx="31">
                  <c:v>32843</c:v>
                </c:pt>
                <c:pt idx="32">
                  <c:v>32874</c:v>
                </c:pt>
                <c:pt idx="33">
                  <c:v>32905</c:v>
                </c:pt>
                <c:pt idx="34">
                  <c:v>32933</c:v>
                </c:pt>
                <c:pt idx="35">
                  <c:v>32964</c:v>
                </c:pt>
                <c:pt idx="36">
                  <c:v>32994</c:v>
                </c:pt>
                <c:pt idx="37">
                  <c:v>33025</c:v>
                </c:pt>
                <c:pt idx="38">
                  <c:v>33055</c:v>
                </c:pt>
                <c:pt idx="39">
                  <c:v>33086</c:v>
                </c:pt>
                <c:pt idx="40">
                  <c:v>33117</c:v>
                </c:pt>
                <c:pt idx="41">
                  <c:v>33147</c:v>
                </c:pt>
                <c:pt idx="42">
                  <c:v>33178</c:v>
                </c:pt>
                <c:pt idx="43">
                  <c:v>33208</c:v>
                </c:pt>
                <c:pt idx="44">
                  <c:v>33239</c:v>
                </c:pt>
                <c:pt idx="45">
                  <c:v>33270</c:v>
                </c:pt>
                <c:pt idx="46">
                  <c:v>33298</c:v>
                </c:pt>
                <c:pt idx="47">
                  <c:v>33329</c:v>
                </c:pt>
                <c:pt idx="48">
                  <c:v>33359</c:v>
                </c:pt>
                <c:pt idx="49">
                  <c:v>33390</c:v>
                </c:pt>
                <c:pt idx="50">
                  <c:v>33420</c:v>
                </c:pt>
                <c:pt idx="51">
                  <c:v>33451</c:v>
                </c:pt>
                <c:pt idx="52">
                  <c:v>33482</c:v>
                </c:pt>
                <c:pt idx="53">
                  <c:v>33512</c:v>
                </c:pt>
                <c:pt idx="54">
                  <c:v>33543</c:v>
                </c:pt>
                <c:pt idx="55">
                  <c:v>33573</c:v>
                </c:pt>
                <c:pt idx="56">
                  <c:v>33604</c:v>
                </c:pt>
                <c:pt idx="57">
                  <c:v>33635</c:v>
                </c:pt>
                <c:pt idx="58">
                  <c:v>33664</c:v>
                </c:pt>
                <c:pt idx="59">
                  <c:v>33695</c:v>
                </c:pt>
                <c:pt idx="60">
                  <c:v>33725</c:v>
                </c:pt>
                <c:pt idx="61">
                  <c:v>33756</c:v>
                </c:pt>
                <c:pt idx="62">
                  <c:v>33786</c:v>
                </c:pt>
                <c:pt idx="63">
                  <c:v>33817</c:v>
                </c:pt>
                <c:pt idx="64">
                  <c:v>33848</c:v>
                </c:pt>
                <c:pt idx="65">
                  <c:v>33878</c:v>
                </c:pt>
                <c:pt idx="66">
                  <c:v>33909</c:v>
                </c:pt>
                <c:pt idx="67">
                  <c:v>33939</c:v>
                </c:pt>
                <c:pt idx="68">
                  <c:v>33970</c:v>
                </c:pt>
                <c:pt idx="69">
                  <c:v>34001</c:v>
                </c:pt>
                <c:pt idx="70">
                  <c:v>34029</c:v>
                </c:pt>
                <c:pt idx="71">
                  <c:v>34060</c:v>
                </c:pt>
                <c:pt idx="72">
                  <c:v>34090</c:v>
                </c:pt>
                <c:pt idx="73">
                  <c:v>34121</c:v>
                </c:pt>
                <c:pt idx="74">
                  <c:v>34151</c:v>
                </c:pt>
                <c:pt idx="75">
                  <c:v>34182</c:v>
                </c:pt>
                <c:pt idx="76">
                  <c:v>34213</c:v>
                </c:pt>
                <c:pt idx="77">
                  <c:v>34243</c:v>
                </c:pt>
                <c:pt idx="78">
                  <c:v>34274</c:v>
                </c:pt>
                <c:pt idx="79">
                  <c:v>34304</c:v>
                </c:pt>
                <c:pt idx="80">
                  <c:v>34335</c:v>
                </c:pt>
                <c:pt idx="81">
                  <c:v>34366</c:v>
                </c:pt>
                <c:pt idx="82">
                  <c:v>34394</c:v>
                </c:pt>
                <c:pt idx="83">
                  <c:v>34425</c:v>
                </c:pt>
                <c:pt idx="84">
                  <c:v>34455</c:v>
                </c:pt>
                <c:pt idx="85">
                  <c:v>34486</c:v>
                </c:pt>
                <c:pt idx="86">
                  <c:v>34516</c:v>
                </c:pt>
                <c:pt idx="87">
                  <c:v>34547</c:v>
                </c:pt>
                <c:pt idx="88">
                  <c:v>34578</c:v>
                </c:pt>
                <c:pt idx="89">
                  <c:v>34608</c:v>
                </c:pt>
                <c:pt idx="90">
                  <c:v>34639</c:v>
                </c:pt>
                <c:pt idx="91">
                  <c:v>34669</c:v>
                </c:pt>
                <c:pt idx="92">
                  <c:v>34700</c:v>
                </c:pt>
                <c:pt idx="93">
                  <c:v>34731</c:v>
                </c:pt>
                <c:pt idx="94">
                  <c:v>34759</c:v>
                </c:pt>
                <c:pt idx="95">
                  <c:v>34790</c:v>
                </c:pt>
                <c:pt idx="96">
                  <c:v>34820</c:v>
                </c:pt>
                <c:pt idx="97">
                  <c:v>34851</c:v>
                </c:pt>
                <c:pt idx="98">
                  <c:v>34881</c:v>
                </c:pt>
                <c:pt idx="99">
                  <c:v>34912</c:v>
                </c:pt>
                <c:pt idx="100">
                  <c:v>34943</c:v>
                </c:pt>
                <c:pt idx="101">
                  <c:v>34973</c:v>
                </c:pt>
                <c:pt idx="102">
                  <c:v>35004</c:v>
                </c:pt>
                <c:pt idx="103">
                  <c:v>35034</c:v>
                </c:pt>
                <c:pt idx="104">
                  <c:v>35065</c:v>
                </c:pt>
                <c:pt idx="105">
                  <c:v>35096</c:v>
                </c:pt>
                <c:pt idx="106">
                  <c:v>35125</c:v>
                </c:pt>
                <c:pt idx="107">
                  <c:v>35156</c:v>
                </c:pt>
                <c:pt idx="108">
                  <c:v>35186</c:v>
                </c:pt>
                <c:pt idx="109">
                  <c:v>35217</c:v>
                </c:pt>
                <c:pt idx="110">
                  <c:v>35247</c:v>
                </c:pt>
                <c:pt idx="111">
                  <c:v>35278</c:v>
                </c:pt>
                <c:pt idx="112">
                  <c:v>35309</c:v>
                </c:pt>
                <c:pt idx="113">
                  <c:v>35339</c:v>
                </c:pt>
                <c:pt idx="114">
                  <c:v>35370</c:v>
                </c:pt>
                <c:pt idx="115">
                  <c:v>35400</c:v>
                </c:pt>
                <c:pt idx="116">
                  <c:v>35431</c:v>
                </c:pt>
                <c:pt idx="117">
                  <c:v>35462</c:v>
                </c:pt>
                <c:pt idx="118">
                  <c:v>35490</c:v>
                </c:pt>
                <c:pt idx="119">
                  <c:v>35521</c:v>
                </c:pt>
                <c:pt idx="120">
                  <c:v>35551</c:v>
                </c:pt>
                <c:pt idx="121">
                  <c:v>35582</c:v>
                </c:pt>
                <c:pt idx="122">
                  <c:v>35612</c:v>
                </c:pt>
                <c:pt idx="123">
                  <c:v>35643</c:v>
                </c:pt>
                <c:pt idx="124">
                  <c:v>35674</c:v>
                </c:pt>
                <c:pt idx="125">
                  <c:v>35704</c:v>
                </c:pt>
                <c:pt idx="126">
                  <c:v>35735</c:v>
                </c:pt>
                <c:pt idx="127">
                  <c:v>35765</c:v>
                </c:pt>
                <c:pt idx="128">
                  <c:v>35796</c:v>
                </c:pt>
                <c:pt idx="129">
                  <c:v>35827</c:v>
                </c:pt>
                <c:pt idx="130">
                  <c:v>35855</c:v>
                </c:pt>
                <c:pt idx="131">
                  <c:v>35886</c:v>
                </c:pt>
                <c:pt idx="132">
                  <c:v>35916</c:v>
                </c:pt>
                <c:pt idx="133">
                  <c:v>35947</c:v>
                </c:pt>
                <c:pt idx="134">
                  <c:v>35977</c:v>
                </c:pt>
                <c:pt idx="135">
                  <c:v>36008</c:v>
                </c:pt>
                <c:pt idx="136">
                  <c:v>36039</c:v>
                </c:pt>
                <c:pt idx="137">
                  <c:v>36069</c:v>
                </c:pt>
                <c:pt idx="138">
                  <c:v>36100</c:v>
                </c:pt>
                <c:pt idx="139">
                  <c:v>36130</c:v>
                </c:pt>
                <c:pt idx="140">
                  <c:v>36161</c:v>
                </c:pt>
                <c:pt idx="141">
                  <c:v>36192</c:v>
                </c:pt>
                <c:pt idx="142">
                  <c:v>36220</c:v>
                </c:pt>
                <c:pt idx="143">
                  <c:v>36251</c:v>
                </c:pt>
                <c:pt idx="144">
                  <c:v>36281</c:v>
                </c:pt>
                <c:pt idx="145">
                  <c:v>36312</c:v>
                </c:pt>
                <c:pt idx="146">
                  <c:v>36342</c:v>
                </c:pt>
                <c:pt idx="147">
                  <c:v>36373</c:v>
                </c:pt>
                <c:pt idx="148">
                  <c:v>36404</c:v>
                </c:pt>
                <c:pt idx="149">
                  <c:v>36434</c:v>
                </c:pt>
                <c:pt idx="150">
                  <c:v>36465</c:v>
                </c:pt>
                <c:pt idx="151">
                  <c:v>36495</c:v>
                </c:pt>
                <c:pt idx="152">
                  <c:v>36526</c:v>
                </c:pt>
                <c:pt idx="153">
                  <c:v>36557</c:v>
                </c:pt>
                <c:pt idx="154">
                  <c:v>36586</c:v>
                </c:pt>
                <c:pt idx="155">
                  <c:v>36617</c:v>
                </c:pt>
                <c:pt idx="156">
                  <c:v>36647</c:v>
                </c:pt>
                <c:pt idx="157">
                  <c:v>36678</c:v>
                </c:pt>
                <c:pt idx="158">
                  <c:v>36708</c:v>
                </c:pt>
                <c:pt idx="159">
                  <c:v>36739</c:v>
                </c:pt>
                <c:pt idx="160">
                  <c:v>36770</c:v>
                </c:pt>
                <c:pt idx="161">
                  <c:v>36800</c:v>
                </c:pt>
                <c:pt idx="162">
                  <c:v>36831</c:v>
                </c:pt>
                <c:pt idx="163">
                  <c:v>36861</c:v>
                </c:pt>
                <c:pt idx="164">
                  <c:v>36892</c:v>
                </c:pt>
                <c:pt idx="165">
                  <c:v>36923</c:v>
                </c:pt>
                <c:pt idx="166">
                  <c:v>36951</c:v>
                </c:pt>
                <c:pt idx="167">
                  <c:v>36982</c:v>
                </c:pt>
                <c:pt idx="168">
                  <c:v>37012</c:v>
                </c:pt>
                <c:pt idx="169">
                  <c:v>37043</c:v>
                </c:pt>
                <c:pt idx="170">
                  <c:v>37073</c:v>
                </c:pt>
                <c:pt idx="171">
                  <c:v>37104</c:v>
                </c:pt>
                <c:pt idx="172">
                  <c:v>37135</c:v>
                </c:pt>
                <c:pt idx="173">
                  <c:v>37165</c:v>
                </c:pt>
                <c:pt idx="174">
                  <c:v>37196</c:v>
                </c:pt>
                <c:pt idx="175">
                  <c:v>37226</c:v>
                </c:pt>
                <c:pt idx="176">
                  <c:v>37257</c:v>
                </c:pt>
                <c:pt idx="177">
                  <c:v>37288</c:v>
                </c:pt>
                <c:pt idx="178">
                  <c:v>37316</c:v>
                </c:pt>
                <c:pt idx="179">
                  <c:v>37347</c:v>
                </c:pt>
                <c:pt idx="180">
                  <c:v>37377</c:v>
                </c:pt>
                <c:pt idx="181">
                  <c:v>37408</c:v>
                </c:pt>
                <c:pt idx="182">
                  <c:v>37438</c:v>
                </c:pt>
                <c:pt idx="183">
                  <c:v>37469</c:v>
                </c:pt>
                <c:pt idx="184">
                  <c:v>37500</c:v>
                </c:pt>
                <c:pt idx="185">
                  <c:v>37530</c:v>
                </c:pt>
                <c:pt idx="186">
                  <c:v>37561</c:v>
                </c:pt>
                <c:pt idx="187">
                  <c:v>37591</c:v>
                </c:pt>
                <c:pt idx="188">
                  <c:v>37622</c:v>
                </c:pt>
                <c:pt idx="189">
                  <c:v>37653</c:v>
                </c:pt>
                <c:pt idx="190">
                  <c:v>37681</c:v>
                </c:pt>
                <c:pt idx="191">
                  <c:v>37712</c:v>
                </c:pt>
                <c:pt idx="192">
                  <c:v>37742</c:v>
                </c:pt>
                <c:pt idx="193">
                  <c:v>37773</c:v>
                </c:pt>
                <c:pt idx="194">
                  <c:v>37803</c:v>
                </c:pt>
                <c:pt idx="195">
                  <c:v>37834</c:v>
                </c:pt>
                <c:pt idx="196">
                  <c:v>37865</c:v>
                </c:pt>
                <c:pt idx="197">
                  <c:v>37895</c:v>
                </c:pt>
                <c:pt idx="198">
                  <c:v>37926</c:v>
                </c:pt>
                <c:pt idx="199">
                  <c:v>37956</c:v>
                </c:pt>
                <c:pt idx="200">
                  <c:v>37987</c:v>
                </c:pt>
                <c:pt idx="201">
                  <c:v>38018</c:v>
                </c:pt>
                <c:pt idx="202">
                  <c:v>38047</c:v>
                </c:pt>
                <c:pt idx="203">
                  <c:v>38078</c:v>
                </c:pt>
                <c:pt idx="204">
                  <c:v>38108</c:v>
                </c:pt>
                <c:pt idx="205">
                  <c:v>38139</c:v>
                </c:pt>
                <c:pt idx="206">
                  <c:v>38169</c:v>
                </c:pt>
                <c:pt idx="207">
                  <c:v>38200</c:v>
                </c:pt>
                <c:pt idx="208">
                  <c:v>38231</c:v>
                </c:pt>
                <c:pt idx="209">
                  <c:v>38261</c:v>
                </c:pt>
                <c:pt idx="210">
                  <c:v>38292</c:v>
                </c:pt>
                <c:pt idx="211">
                  <c:v>38322</c:v>
                </c:pt>
                <c:pt idx="212">
                  <c:v>38353</c:v>
                </c:pt>
                <c:pt idx="213">
                  <c:v>38384</c:v>
                </c:pt>
                <c:pt idx="214">
                  <c:v>38412</c:v>
                </c:pt>
                <c:pt idx="215">
                  <c:v>38443</c:v>
                </c:pt>
                <c:pt idx="216">
                  <c:v>38473</c:v>
                </c:pt>
                <c:pt idx="217">
                  <c:v>38504</c:v>
                </c:pt>
                <c:pt idx="218">
                  <c:v>38534</c:v>
                </c:pt>
                <c:pt idx="219">
                  <c:v>38565</c:v>
                </c:pt>
                <c:pt idx="220">
                  <c:v>38596</c:v>
                </c:pt>
                <c:pt idx="221">
                  <c:v>38626</c:v>
                </c:pt>
                <c:pt idx="222">
                  <c:v>38657</c:v>
                </c:pt>
                <c:pt idx="223">
                  <c:v>38687</c:v>
                </c:pt>
                <c:pt idx="224">
                  <c:v>38718</c:v>
                </c:pt>
                <c:pt idx="225">
                  <c:v>38749</c:v>
                </c:pt>
                <c:pt idx="226">
                  <c:v>38777</c:v>
                </c:pt>
                <c:pt idx="227">
                  <c:v>38808</c:v>
                </c:pt>
                <c:pt idx="228">
                  <c:v>38838</c:v>
                </c:pt>
                <c:pt idx="229">
                  <c:v>38869</c:v>
                </c:pt>
                <c:pt idx="230">
                  <c:v>38899</c:v>
                </c:pt>
                <c:pt idx="231">
                  <c:v>38930</c:v>
                </c:pt>
                <c:pt idx="232">
                  <c:v>38961</c:v>
                </c:pt>
                <c:pt idx="233">
                  <c:v>38991</c:v>
                </c:pt>
                <c:pt idx="234">
                  <c:v>39022</c:v>
                </c:pt>
                <c:pt idx="235">
                  <c:v>39052</c:v>
                </c:pt>
                <c:pt idx="236">
                  <c:v>39083</c:v>
                </c:pt>
                <c:pt idx="237">
                  <c:v>39114</c:v>
                </c:pt>
                <c:pt idx="238">
                  <c:v>39142</c:v>
                </c:pt>
                <c:pt idx="239">
                  <c:v>39173</c:v>
                </c:pt>
                <c:pt idx="240">
                  <c:v>39203</c:v>
                </c:pt>
                <c:pt idx="241">
                  <c:v>39234</c:v>
                </c:pt>
                <c:pt idx="242">
                  <c:v>39264</c:v>
                </c:pt>
                <c:pt idx="243">
                  <c:v>39295</c:v>
                </c:pt>
                <c:pt idx="244">
                  <c:v>39326</c:v>
                </c:pt>
                <c:pt idx="245">
                  <c:v>39356</c:v>
                </c:pt>
                <c:pt idx="246">
                  <c:v>39387</c:v>
                </c:pt>
                <c:pt idx="247">
                  <c:v>39417</c:v>
                </c:pt>
                <c:pt idx="248">
                  <c:v>39448</c:v>
                </c:pt>
                <c:pt idx="249">
                  <c:v>39479</c:v>
                </c:pt>
                <c:pt idx="250">
                  <c:v>39508</c:v>
                </c:pt>
                <c:pt idx="251">
                  <c:v>39539</c:v>
                </c:pt>
                <c:pt idx="252">
                  <c:v>39569</c:v>
                </c:pt>
                <c:pt idx="253">
                  <c:v>39600</c:v>
                </c:pt>
                <c:pt idx="254">
                  <c:v>39630</c:v>
                </c:pt>
                <c:pt idx="255">
                  <c:v>39661</c:v>
                </c:pt>
                <c:pt idx="256">
                  <c:v>39692</c:v>
                </c:pt>
                <c:pt idx="257">
                  <c:v>39722</c:v>
                </c:pt>
                <c:pt idx="258">
                  <c:v>39753</c:v>
                </c:pt>
                <c:pt idx="259">
                  <c:v>39783</c:v>
                </c:pt>
                <c:pt idx="260">
                  <c:v>39814</c:v>
                </c:pt>
                <c:pt idx="261">
                  <c:v>39845</c:v>
                </c:pt>
                <c:pt idx="262">
                  <c:v>39873</c:v>
                </c:pt>
                <c:pt idx="263">
                  <c:v>39904</c:v>
                </c:pt>
                <c:pt idx="264">
                  <c:v>39934</c:v>
                </c:pt>
                <c:pt idx="265">
                  <c:v>39965</c:v>
                </c:pt>
                <c:pt idx="266">
                  <c:v>39995</c:v>
                </c:pt>
                <c:pt idx="267">
                  <c:v>40026</c:v>
                </c:pt>
                <c:pt idx="268">
                  <c:v>40057</c:v>
                </c:pt>
                <c:pt idx="269">
                  <c:v>40087</c:v>
                </c:pt>
                <c:pt idx="270">
                  <c:v>40118</c:v>
                </c:pt>
                <c:pt idx="271">
                  <c:v>40148</c:v>
                </c:pt>
                <c:pt idx="272">
                  <c:v>40179</c:v>
                </c:pt>
                <c:pt idx="273">
                  <c:v>40210</c:v>
                </c:pt>
                <c:pt idx="274">
                  <c:v>40238</c:v>
                </c:pt>
                <c:pt idx="275">
                  <c:v>40269</c:v>
                </c:pt>
                <c:pt idx="276">
                  <c:v>40299</c:v>
                </c:pt>
                <c:pt idx="277">
                  <c:v>40330</c:v>
                </c:pt>
                <c:pt idx="278">
                  <c:v>40360</c:v>
                </c:pt>
                <c:pt idx="279">
                  <c:v>40391</c:v>
                </c:pt>
                <c:pt idx="280">
                  <c:v>40422</c:v>
                </c:pt>
                <c:pt idx="281">
                  <c:v>40452</c:v>
                </c:pt>
                <c:pt idx="282">
                  <c:v>40483</c:v>
                </c:pt>
                <c:pt idx="283">
                  <c:v>40513</c:v>
                </c:pt>
                <c:pt idx="284">
                  <c:v>40544</c:v>
                </c:pt>
                <c:pt idx="285">
                  <c:v>40575</c:v>
                </c:pt>
                <c:pt idx="286">
                  <c:v>40603</c:v>
                </c:pt>
                <c:pt idx="287">
                  <c:v>40634</c:v>
                </c:pt>
                <c:pt idx="288">
                  <c:v>40664</c:v>
                </c:pt>
                <c:pt idx="289">
                  <c:v>40695</c:v>
                </c:pt>
                <c:pt idx="290">
                  <c:v>40725</c:v>
                </c:pt>
                <c:pt idx="291">
                  <c:v>40756</c:v>
                </c:pt>
                <c:pt idx="292">
                  <c:v>40787</c:v>
                </c:pt>
                <c:pt idx="293">
                  <c:v>40817</c:v>
                </c:pt>
                <c:pt idx="294">
                  <c:v>40848</c:v>
                </c:pt>
                <c:pt idx="295">
                  <c:v>40878</c:v>
                </c:pt>
                <c:pt idx="296">
                  <c:v>40909</c:v>
                </c:pt>
                <c:pt idx="297">
                  <c:v>40940</c:v>
                </c:pt>
                <c:pt idx="298">
                  <c:v>40969</c:v>
                </c:pt>
                <c:pt idx="299">
                  <c:v>41000</c:v>
                </c:pt>
                <c:pt idx="300">
                  <c:v>41030</c:v>
                </c:pt>
                <c:pt idx="301">
                  <c:v>41061</c:v>
                </c:pt>
                <c:pt idx="302">
                  <c:v>41091</c:v>
                </c:pt>
                <c:pt idx="303">
                  <c:v>41122</c:v>
                </c:pt>
                <c:pt idx="304">
                  <c:v>41153</c:v>
                </c:pt>
                <c:pt idx="305">
                  <c:v>41183</c:v>
                </c:pt>
                <c:pt idx="306">
                  <c:v>41214</c:v>
                </c:pt>
                <c:pt idx="307">
                  <c:v>41244</c:v>
                </c:pt>
                <c:pt idx="308">
                  <c:v>41275</c:v>
                </c:pt>
                <c:pt idx="309">
                  <c:v>41306</c:v>
                </c:pt>
                <c:pt idx="310">
                  <c:v>41334</c:v>
                </c:pt>
                <c:pt idx="311">
                  <c:v>41365</c:v>
                </c:pt>
                <c:pt idx="312">
                  <c:v>41395</c:v>
                </c:pt>
                <c:pt idx="313">
                  <c:v>41426</c:v>
                </c:pt>
                <c:pt idx="314">
                  <c:v>41456</c:v>
                </c:pt>
                <c:pt idx="315">
                  <c:v>41487</c:v>
                </c:pt>
                <c:pt idx="316">
                  <c:v>41518</c:v>
                </c:pt>
                <c:pt idx="317">
                  <c:v>41548</c:v>
                </c:pt>
                <c:pt idx="318">
                  <c:v>41579</c:v>
                </c:pt>
                <c:pt idx="319">
                  <c:v>41609</c:v>
                </c:pt>
                <c:pt idx="320">
                  <c:v>41640</c:v>
                </c:pt>
                <c:pt idx="321">
                  <c:v>41671</c:v>
                </c:pt>
                <c:pt idx="322">
                  <c:v>41699</c:v>
                </c:pt>
                <c:pt idx="323">
                  <c:v>41730</c:v>
                </c:pt>
                <c:pt idx="324">
                  <c:v>41760</c:v>
                </c:pt>
                <c:pt idx="325">
                  <c:v>41791</c:v>
                </c:pt>
                <c:pt idx="326">
                  <c:v>41821</c:v>
                </c:pt>
                <c:pt idx="327">
                  <c:v>41852</c:v>
                </c:pt>
                <c:pt idx="328">
                  <c:v>41883</c:v>
                </c:pt>
                <c:pt idx="329">
                  <c:v>41913</c:v>
                </c:pt>
                <c:pt idx="330">
                  <c:v>41944</c:v>
                </c:pt>
                <c:pt idx="331">
                  <c:v>41974</c:v>
                </c:pt>
                <c:pt idx="332">
                  <c:v>42005</c:v>
                </c:pt>
                <c:pt idx="333">
                  <c:v>42036</c:v>
                </c:pt>
                <c:pt idx="334">
                  <c:v>42064</c:v>
                </c:pt>
                <c:pt idx="335">
                  <c:v>42095</c:v>
                </c:pt>
                <c:pt idx="336">
                  <c:v>42125</c:v>
                </c:pt>
                <c:pt idx="337">
                  <c:v>42156</c:v>
                </c:pt>
                <c:pt idx="338">
                  <c:v>42186</c:v>
                </c:pt>
                <c:pt idx="339">
                  <c:v>42217</c:v>
                </c:pt>
                <c:pt idx="340">
                  <c:v>42248</c:v>
                </c:pt>
                <c:pt idx="341">
                  <c:v>42278</c:v>
                </c:pt>
                <c:pt idx="342">
                  <c:v>42309</c:v>
                </c:pt>
                <c:pt idx="343">
                  <c:v>42339</c:v>
                </c:pt>
                <c:pt idx="344">
                  <c:v>42370</c:v>
                </c:pt>
                <c:pt idx="345">
                  <c:v>42401</c:v>
                </c:pt>
                <c:pt idx="346">
                  <c:v>42430</c:v>
                </c:pt>
                <c:pt idx="347">
                  <c:v>42461</c:v>
                </c:pt>
                <c:pt idx="348">
                  <c:v>42491</c:v>
                </c:pt>
                <c:pt idx="349">
                  <c:v>42522</c:v>
                </c:pt>
                <c:pt idx="350">
                  <c:v>42552</c:v>
                </c:pt>
                <c:pt idx="351">
                  <c:v>42583</c:v>
                </c:pt>
                <c:pt idx="352">
                  <c:v>42614</c:v>
                </c:pt>
                <c:pt idx="353">
                  <c:v>42644</c:v>
                </c:pt>
                <c:pt idx="354">
                  <c:v>42675</c:v>
                </c:pt>
                <c:pt idx="355">
                  <c:v>42705</c:v>
                </c:pt>
                <c:pt idx="356">
                  <c:v>42736</c:v>
                </c:pt>
                <c:pt idx="357">
                  <c:v>42767</c:v>
                </c:pt>
                <c:pt idx="358">
                  <c:v>42795</c:v>
                </c:pt>
                <c:pt idx="359">
                  <c:v>42826</c:v>
                </c:pt>
                <c:pt idx="360">
                  <c:v>42856</c:v>
                </c:pt>
                <c:pt idx="361">
                  <c:v>42887</c:v>
                </c:pt>
                <c:pt idx="362">
                  <c:v>42917</c:v>
                </c:pt>
                <c:pt idx="363">
                  <c:v>42948</c:v>
                </c:pt>
                <c:pt idx="364">
                  <c:v>42979</c:v>
                </c:pt>
                <c:pt idx="365">
                  <c:v>43009</c:v>
                </c:pt>
                <c:pt idx="366">
                  <c:v>43040</c:v>
                </c:pt>
                <c:pt idx="367">
                  <c:v>43070</c:v>
                </c:pt>
                <c:pt idx="368">
                  <c:v>43101</c:v>
                </c:pt>
                <c:pt idx="369">
                  <c:v>43132</c:v>
                </c:pt>
                <c:pt idx="370">
                  <c:v>43160</c:v>
                </c:pt>
                <c:pt idx="371">
                  <c:v>43191</c:v>
                </c:pt>
                <c:pt idx="372">
                  <c:v>43221</c:v>
                </c:pt>
                <c:pt idx="373">
                  <c:v>43252</c:v>
                </c:pt>
                <c:pt idx="374">
                  <c:v>43282</c:v>
                </c:pt>
                <c:pt idx="375">
                  <c:v>43313</c:v>
                </c:pt>
                <c:pt idx="376">
                  <c:v>43344</c:v>
                </c:pt>
                <c:pt idx="377">
                  <c:v>43374</c:v>
                </c:pt>
                <c:pt idx="378">
                  <c:v>43405</c:v>
                </c:pt>
                <c:pt idx="379">
                  <c:v>43435</c:v>
                </c:pt>
                <c:pt idx="380">
                  <c:v>43466</c:v>
                </c:pt>
                <c:pt idx="381">
                  <c:v>43497</c:v>
                </c:pt>
                <c:pt idx="382">
                  <c:v>43525</c:v>
                </c:pt>
                <c:pt idx="383">
                  <c:v>43556</c:v>
                </c:pt>
                <c:pt idx="384">
                  <c:v>43586</c:v>
                </c:pt>
                <c:pt idx="385">
                  <c:v>43617</c:v>
                </c:pt>
                <c:pt idx="386">
                  <c:v>43647</c:v>
                </c:pt>
                <c:pt idx="387">
                  <c:v>43678</c:v>
                </c:pt>
                <c:pt idx="388">
                  <c:v>43709</c:v>
                </c:pt>
                <c:pt idx="389">
                  <c:v>43739</c:v>
                </c:pt>
                <c:pt idx="390">
                  <c:v>43770</c:v>
                </c:pt>
                <c:pt idx="391">
                  <c:v>43800</c:v>
                </c:pt>
                <c:pt idx="392">
                  <c:v>43831</c:v>
                </c:pt>
                <c:pt idx="393">
                  <c:v>43862</c:v>
                </c:pt>
                <c:pt idx="394">
                  <c:v>43891</c:v>
                </c:pt>
                <c:pt idx="395">
                  <c:v>43922</c:v>
                </c:pt>
                <c:pt idx="396">
                  <c:v>43952</c:v>
                </c:pt>
                <c:pt idx="397">
                  <c:v>43983</c:v>
                </c:pt>
                <c:pt idx="398">
                  <c:v>44013</c:v>
                </c:pt>
                <c:pt idx="399">
                  <c:v>44044</c:v>
                </c:pt>
                <c:pt idx="400">
                  <c:v>44075</c:v>
                </c:pt>
                <c:pt idx="401">
                  <c:v>44105</c:v>
                </c:pt>
                <c:pt idx="402">
                  <c:v>44136</c:v>
                </c:pt>
                <c:pt idx="403">
                  <c:v>44166</c:v>
                </c:pt>
                <c:pt idx="404">
                  <c:v>44197</c:v>
                </c:pt>
                <c:pt idx="405">
                  <c:v>44228</c:v>
                </c:pt>
                <c:pt idx="406">
                  <c:v>44256</c:v>
                </c:pt>
                <c:pt idx="407">
                  <c:v>44287</c:v>
                </c:pt>
                <c:pt idx="408">
                  <c:v>44317</c:v>
                </c:pt>
                <c:pt idx="409">
                  <c:v>44348</c:v>
                </c:pt>
                <c:pt idx="410">
                  <c:v>44378</c:v>
                </c:pt>
                <c:pt idx="411">
                  <c:v>44409</c:v>
                </c:pt>
                <c:pt idx="412">
                  <c:v>44440</c:v>
                </c:pt>
                <c:pt idx="413">
                  <c:v>44470</c:v>
                </c:pt>
                <c:pt idx="414">
                  <c:v>44501</c:v>
                </c:pt>
                <c:pt idx="415">
                  <c:v>44531</c:v>
                </c:pt>
                <c:pt idx="416">
                  <c:v>44562</c:v>
                </c:pt>
                <c:pt idx="417">
                  <c:v>44593</c:v>
                </c:pt>
                <c:pt idx="418">
                  <c:v>44621</c:v>
                </c:pt>
                <c:pt idx="419">
                  <c:v>44652</c:v>
                </c:pt>
                <c:pt idx="420">
                  <c:v>44682</c:v>
                </c:pt>
                <c:pt idx="421">
                  <c:v>44713</c:v>
                </c:pt>
                <c:pt idx="422">
                  <c:v>44743</c:v>
                </c:pt>
                <c:pt idx="423">
                  <c:v>44774</c:v>
                </c:pt>
                <c:pt idx="424">
                  <c:v>44805</c:v>
                </c:pt>
                <c:pt idx="425">
                  <c:v>44835</c:v>
                </c:pt>
                <c:pt idx="426">
                  <c:v>44866</c:v>
                </c:pt>
                <c:pt idx="427">
                  <c:v>44896</c:v>
                </c:pt>
                <c:pt idx="428">
                  <c:v>44927</c:v>
                </c:pt>
                <c:pt idx="429">
                  <c:v>44958</c:v>
                </c:pt>
                <c:pt idx="430">
                  <c:v>44986</c:v>
                </c:pt>
                <c:pt idx="431">
                  <c:v>45017</c:v>
                </c:pt>
                <c:pt idx="432">
                  <c:v>45047</c:v>
                </c:pt>
                <c:pt idx="433">
                  <c:v>45078</c:v>
                </c:pt>
                <c:pt idx="434">
                  <c:v>45108</c:v>
                </c:pt>
                <c:pt idx="435">
                  <c:v>45139</c:v>
                </c:pt>
                <c:pt idx="436">
                  <c:v>45170</c:v>
                </c:pt>
                <c:pt idx="437">
                  <c:v>45200</c:v>
                </c:pt>
                <c:pt idx="438">
                  <c:v>45231</c:v>
                </c:pt>
                <c:pt idx="439">
                  <c:v>45261</c:v>
                </c:pt>
                <c:pt idx="440">
                  <c:v>45292</c:v>
                </c:pt>
                <c:pt idx="441">
                  <c:v>45323</c:v>
                </c:pt>
                <c:pt idx="442">
                  <c:v>45352</c:v>
                </c:pt>
                <c:pt idx="443">
                  <c:v>45383</c:v>
                </c:pt>
                <c:pt idx="444">
                  <c:v>45413</c:v>
                </c:pt>
                <c:pt idx="445">
                  <c:v>45444</c:v>
                </c:pt>
                <c:pt idx="446">
                  <c:v>45474</c:v>
                </c:pt>
                <c:pt idx="447">
                  <c:v>45505</c:v>
                </c:pt>
                <c:pt idx="448">
                  <c:v>45536</c:v>
                </c:pt>
                <c:pt idx="449">
                  <c:v>45566</c:v>
                </c:pt>
                <c:pt idx="450">
                  <c:v>45597</c:v>
                </c:pt>
                <c:pt idx="451">
                  <c:v>45627</c:v>
                </c:pt>
                <c:pt idx="452">
                  <c:v>45658</c:v>
                </c:pt>
                <c:pt idx="453">
                  <c:v>45689</c:v>
                </c:pt>
                <c:pt idx="454">
                  <c:v>45717</c:v>
                </c:pt>
                <c:pt idx="455">
                  <c:v>45748</c:v>
                </c:pt>
                <c:pt idx="456">
                  <c:v>45778</c:v>
                </c:pt>
                <c:pt idx="457">
                  <c:v>45809</c:v>
                </c:pt>
                <c:pt idx="458">
                  <c:v>45839</c:v>
                </c:pt>
                <c:pt idx="459">
                  <c:v>45870</c:v>
                </c:pt>
                <c:pt idx="460">
                  <c:v>45901</c:v>
                </c:pt>
                <c:pt idx="461">
                  <c:v>45931</c:v>
                </c:pt>
                <c:pt idx="462">
                  <c:v>45962</c:v>
                </c:pt>
                <c:pt idx="463">
                  <c:v>45992</c:v>
                </c:pt>
                <c:pt idx="464">
                  <c:v>46023</c:v>
                </c:pt>
                <c:pt idx="465">
                  <c:v>46054</c:v>
                </c:pt>
                <c:pt idx="466">
                  <c:v>46082</c:v>
                </c:pt>
                <c:pt idx="467">
                  <c:v>46113</c:v>
                </c:pt>
                <c:pt idx="468">
                  <c:v>46143</c:v>
                </c:pt>
                <c:pt idx="469">
                  <c:v>46174</c:v>
                </c:pt>
                <c:pt idx="470">
                  <c:v>46204</c:v>
                </c:pt>
                <c:pt idx="471">
                  <c:v>46235</c:v>
                </c:pt>
                <c:pt idx="472">
                  <c:v>46266</c:v>
                </c:pt>
                <c:pt idx="473">
                  <c:v>46296</c:v>
                </c:pt>
                <c:pt idx="474">
                  <c:v>46327</c:v>
                </c:pt>
                <c:pt idx="475">
                  <c:v>46357</c:v>
                </c:pt>
                <c:pt idx="476">
                  <c:v>46388</c:v>
                </c:pt>
                <c:pt idx="477">
                  <c:v>46419</c:v>
                </c:pt>
                <c:pt idx="478">
                  <c:v>46447</c:v>
                </c:pt>
                <c:pt idx="479">
                  <c:v>46478</c:v>
                </c:pt>
                <c:pt idx="480">
                  <c:v>46508</c:v>
                </c:pt>
                <c:pt idx="481">
                  <c:v>46539</c:v>
                </c:pt>
                <c:pt idx="482">
                  <c:v>46569</c:v>
                </c:pt>
                <c:pt idx="483">
                  <c:v>46600</c:v>
                </c:pt>
                <c:pt idx="484">
                  <c:v>46631</c:v>
                </c:pt>
                <c:pt idx="485">
                  <c:v>46661</c:v>
                </c:pt>
                <c:pt idx="486">
                  <c:v>46692</c:v>
                </c:pt>
                <c:pt idx="487">
                  <c:v>46722</c:v>
                </c:pt>
                <c:pt idx="488">
                  <c:v>46753</c:v>
                </c:pt>
                <c:pt idx="489">
                  <c:v>46784</c:v>
                </c:pt>
                <c:pt idx="490">
                  <c:v>46813</c:v>
                </c:pt>
                <c:pt idx="491">
                  <c:v>46844</c:v>
                </c:pt>
                <c:pt idx="492">
                  <c:v>46874</c:v>
                </c:pt>
                <c:pt idx="493">
                  <c:v>46905</c:v>
                </c:pt>
                <c:pt idx="494">
                  <c:v>46935</c:v>
                </c:pt>
                <c:pt idx="495">
                  <c:v>46966</c:v>
                </c:pt>
                <c:pt idx="496">
                  <c:v>46997</c:v>
                </c:pt>
                <c:pt idx="497">
                  <c:v>47027</c:v>
                </c:pt>
                <c:pt idx="498">
                  <c:v>47058</c:v>
                </c:pt>
                <c:pt idx="499">
                  <c:v>47088</c:v>
                </c:pt>
                <c:pt idx="500">
                  <c:v>47119</c:v>
                </c:pt>
                <c:pt idx="501">
                  <c:v>47150</c:v>
                </c:pt>
                <c:pt idx="502">
                  <c:v>47178</c:v>
                </c:pt>
                <c:pt idx="503">
                  <c:v>47209</c:v>
                </c:pt>
                <c:pt idx="504">
                  <c:v>47239</c:v>
                </c:pt>
                <c:pt idx="505">
                  <c:v>47270</c:v>
                </c:pt>
                <c:pt idx="506">
                  <c:v>47300</c:v>
                </c:pt>
                <c:pt idx="507">
                  <c:v>47331</c:v>
                </c:pt>
                <c:pt idx="508">
                  <c:v>47362</c:v>
                </c:pt>
                <c:pt idx="509">
                  <c:v>47392</c:v>
                </c:pt>
                <c:pt idx="510">
                  <c:v>47423</c:v>
                </c:pt>
                <c:pt idx="511">
                  <c:v>47453</c:v>
                </c:pt>
                <c:pt idx="512">
                  <c:v>47484</c:v>
                </c:pt>
                <c:pt idx="513">
                  <c:v>47515</c:v>
                </c:pt>
                <c:pt idx="514">
                  <c:v>47543</c:v>
                </c:pt>
                <c:pt idx="515">
                  <c:v>47574</c:v>
                </c:pt>
                <c:pt idx="516">
                  <c:v>47604</c:v>
                </c:pt>
                <c:pt idx="517">
                  <c:v>47635</c:v>
                </c:pt>
                <c:pt idx="518">
                  <c:v>47665</c:v>
                </c:pt>
                <c:pt idx="519">
                  <c:v>47696</c:v>
                </c:pt>
                <c:pt idx="520">
                  <c:v>47727</c:v>
                </c:pt>
                <c:pt idx="521">
                  <c:v>47757</c:v>
                </c:pt>
                <c:pt idx="522">
                  <c:v>47788</c:v>
                </c:pt>
                <c:pt idx="523">
                  <c:v>47818</c:v>
                </c:pt>
                <c:pt idx="524">
                  <c:v>47849</c:v>
                </c:pt>
                <c:pt idx="525">
                  <c:v>47880</c:v>
                </c:pt>
                <c:pt idx="526">
                  <c:v>47908</c:v>
                </c:pt>
                <c:pt idx="527">
                  <c:v>47939</c:v>
                </c:pt>
                <c:pt idx="528">
                  <c:v>47969</c:v>
                </c:pt>
                <c:pt idx="529">
                  <c:v>48000</c:v>
                </c:pt>
                <c:pt idx="530">
                  <c:v>48030</c:v>
                </c:pt>
                <c:pt idx="531">
                  <c:v>48061</c:v>
                </c:pt>
                <c:pt idx="532">
                  <c:v>48092</c:v>
                </c:pt>
                <c:pt idx="533">
                  <c:v>48122</c:v>
                </c:pt>
                <c:pt idx="534">
                  <c:v>48153</c:v>
                </c:pt>
                <c:pt idx="535">
                  <c:v>48183</c:v>
                </c:pt>
                <c:pt idx="536">
                  <c:v>48214</c:v>
                </c:pt>
                <c:pt idx="537">
                  <c:v>48245</c:v>
                </c:pt>
                <c:pt idx="538">
                  <c:v>48274</c:v>
                </c:pt>
                <c:pt idx="539">
                  <c:v>48305</c:v>
                </c:pt>
                <c:pt idx="540">
                  <c:v>48335</c:v>
                </c:pt>
                <c:pt idx="541">
                  <c:v>48366</c:v>
                </c:pt>
                <c:pt idx="542">
                  <c:v>48396</c:v>
                </c:pt>
                <c:pt idx="543">
                  <c:v>48427</c:v>
                </c:pt>
                <c:pt idx="544">
                  <c:v>48458</c:v>
                </c:pt>
                <c:pt idx="545">
                  <c:v>48488</c:v>
                </c:pt>
                <c:pt idx="546">
                  <c:v>48519</c:v>
                </c:pt>
                <c:pt idx="547">
                  <c:v>48549</c:v>
                </c:pt>
                <c:pt idx="548">
                  <c:v>48580</c:v>
                </c:pt>
                <c:pt idx="549">
                  <c:v>48611</c:v>
                </c:pt>
                <c:pt idx="550">
                  <c:v>48639</c:v>
                </c:pt>
                <c:pt idx="551">
                  <c:v>48670</c:v>
                </c:pt>
                <c:pt idx="552">
                  <c:v>48700</c:v>
                </c:pt>
                <c:pt idx="553">
                  <c:v>48731</c:v>
                </c:pt>
                <c:pt idx="554">
                  <c:v>48761</c:v>
                </c:pt>
                <c:pt idx="555">
                  <c:v>48792</c:v>
                </c:pt>
                <c:pt idx="556">
                  <c:v>48823</c:v>
                </c:pt>
                <c:pt idx="557">
                  <c:v>48853</c:v>
                </c:pt>
                <c:pt idx="558">
                  <c:v>48884</c:v>
                </c:pt>
                <c:pt idx="559">
                  <c:v>48914</c:v>
                </c:pt>
                <c:pt idx="560">
                  <c:v>48945</c:v>
                </c:pt>
                <c:pt idx="561">
                  <c:v>48976</c:v>
                </c:pt>
                <c:pt idx="562">
                  <c:v>49004</c:v>
                </c:pt>
                <c:pt idx="563">
                  <c:v>49035</c:v>
                </c:pt>
                <c:pt idx="564">
                  <c:v>49065</c:v>
                </c:pt>
                <c:pt idx="565">
                  <c:v>49096</c:v>
                </c:pt>
                <c:pt idx="566">
                  <c:v>49126</c:v>
                </c:pt>
                <c:pt idx="567">
                  <c:v>49157</c:v>
                </c:pt>
                <c:pt idx="568">
                  <c:v>49188</c:v>
                </c:pt>
                <c:pt idx="569">
                  <c:v>49218</c:v>
                </c:pt>
                <c:pt idx="570">
                  <c:v>49249</c:v>
                </c:pt>
                <c:pt idx="571">
                  <c:v>49279</c:v>
                </c:pt>
                <c:pt idx="572">
                  <c:v>49310</c:v>
                </c:pt>
              </c:numCache>
            </c:numRef>
          </c:cat>
          <c:val>
            <c:numRef>
              <c:f>Sheet6!$D$2:$D$574</c:f>
              <c:numCache>
                <c:formatCode>General</c:formatCode>
                <c:ptCount val="573"/>
                <c:pt idx="457" formatCode="&quot;$&quot;#,##0.00">
                  <c:v>69.654545454545456</c:v>
                </c:pt>
                <c:pt idx="458" formatCode="&quot;$&quot;#,##0.00">
                  <c:v>59.143623134130962</c:v>
                </c:pt>
                <c:pt idx="459" formatCode="&quot;$&quot;#,##0.00">
                  <c:v>55.764512705367402</c:v>
                </c:pt>
                <c:pt idx="460" formatCode="&quot;$&quot;#,##0.00">
                  <c:v>53.117183644435727</c:v>
                </c:pt>
                <c:pt idx="461" formatCode="&quot;$&quot;#,##0.00">
                  <c:v>50.874185016781603</c:v>
                </c:pt>
                <c:pt idx="462" formatCode="&quot;$&quot;#,##0.00">
                  <c:v>48.89713209025247</c:v>
                </c:pt>
                <c:pt idx="463" formatCode="&quot;$&quot;#,##0.00">
                  <c:v>47.112054488167949</c:v>
                </c:pt>
                <c:pt idx="464" formatCode="&quot;$&quot;#,##0.00">
                  <c:v>45.47391245801505</c:v>
                </c:pt>
                <c:pt idx="465" formatCode="&quot;$&quot;#,##0.00">
                  <c:v>43.952873267898923</c:v>
                </c:pt>
                <c:pt idx="466" formatCode="&quot;$&quot;#,##0.00">
                  <c:v>42.527970393552252</c:v>
                </c:pt>
                <c:pt idx="467" formatCode="&quot;$&quot;#,##0.00">
                  <c:v>41.183803877017787</c:v>
                </c:pt>
                <c:pt idx="468" formatCode="&quot;$&quot;#,##0.00">
                  <c:v>39.908669125585568</c:v>
                </c:pt>
                <c:pt idx="469" formatCode="&quot;$&quot;#,##0.00">
                  <c:v>38.693424089058958</c:v>
                </c:pt>
                <c:pt idx="470" formatCode="&quot;$&quot;#,##0.00">
                  <c:v>37.530767185081658</c:v>
                </c:pt>
                <c:pt idx="471" formatCode="&quot;$&quot;#,##0.00">
                  <c:v>36.414757422528041</c:v>
                </c:pt>
                <c:pt idx="472" formatCode="&quot;$&quot;#,##0.00">
                  <c:v>35.340484277616525</c:v>
                </c:pt>
                <c:pt idx="473" formatCode="&quot;$&quot;#,##0.00">
                  <c:v>34.30383388988259</c:v>
                </c:pt>
                <c:pt idx="474" formatCode="&quot;$&quot;#,##0.00">
                  <c:v>33.301319312053351</c:v>
                </c:pt>
                <c:pt idx="475" formatCode="&quot;$&quot;#,##0.00">
                  <c:v>32.329954592214158</c:v>
                </c:pt>
                <c:pt idx="476" formatCode="&quot;$&quot;#,##0.00">
                  <c:v>31.387159603587108</c:v>
                </c:pt>
                <c:pt idx="477" formatCode="&quot;$&quot;#,##0.00">
                  <c:v>30.470686916718762</c:v>
                </c:pt>
                <c:pt idx="478" formatCode="&quot;$&quot;#,##0.00">
                  <c:v>29.578564779474895</c:v>
                </c:pt>
                <c:pt idx="479" formatCode="&quot;$&quot;#,##0.00">
                  <c:v>28.709052070682091</c:v>
                </c:pt>
                <c:pt idx="480" formatCode="&quot;$&quot;#,##0.00">
                  <c:v>27.860602291450142</c:v>
                </c:pt>
                <c:pt idx="481" formatCode="&quot;$&quot;#,##0.00">
                  <c:v>27.031834472755456</c:v>
                </c:pt>
                <c:pt idx="482" formatCode="&quot;$&quot;#,##0.00">
                  <c:v>26.221509442304608</c:v>
                </c:pt>
                <c:pt idx="483" formatCode="&quot;$&quot;#,##0.00">
                  <c:v>25.428510291651079</c:v>
                </c:pt>
                <c:pt idx="484" formatCode="&quot;$&quot;#,##0.00">
                  <c:v>24.65182616956136</c:v>
                </c:pt>
                <c:pt idx="485" formatCode="&quot;$&quot;#,##0.00">
                  <c:v>23.890538734718184</c:v>
                </c:pt>
                <c:pt idx="486" formatCode="&quot;$&quot;#,##0.00">
                  <c:v>23.143810753310923</c:v>
                </c:pt>
                <c:pt idx="487" formatCode="&quot;$&quot;#,##0.00">
                  <c:v>22.410876440674322</c:v>
                </c:pt>
                <c:pt idx="488" formatCode="&quot;$&quot;#,##0.00">
                  <c:v>21.691033231748939</c:v>
                </c:pt>
                <c:pt idx="489" formatCode="&quot;$&quot;#,##0.00">
                  <c:v>20.983634730322031</c:v>
                </c:pt>
                <c:pt idx="490" formatCode="&quot;$&quot;#,##0.00">
                  <c:v>20.288084637119368</c:v>
                </c:pt>
                <c:pt idx="491" formatCode="&quot;$&quot;#,##0.00">
                  <c:v>19.603831495688574</c:v>
                </c:pt>
                <c:pt idx="492" formatCode="&quot;$&quot;#,##0.00">
                  <c:v>18.930364125419537</c:v>
                </c:pt>
                <c:pt idx="493" formatCode="&quot;$&quot;#,##0.00">
                  <c:v>18.267207635015552</c:v>
                </c:pt>
                <c:pt idx="494" formatCode="&quot;$&quot;#,##0.00">
                  <c:v>17.613919928764368</c:v>
                </c:pt>
                <c:pt idx="495" formatCode="&quot;$&quot;#,##0.00">
                  <c:v>16.970088633178968</c:v>
                </c:pt>
                <c:pt idx="496" formatCode="&quot;$&quot;#,##0.00">
                  <c:v>16.335328383829378</c:v>
                </c:pt>
                <c:pt idx="497" formatCode="&quot;$&quot;#,##0.00">
                  <c:v>15.709278422106813</c:v>
                </c:pt>
                <c:pt idx="498" formatCode="&quot;$&quot;#,##0.00">
                  <c:v>15.091600459743049</c:v>
                </c:pt>
                <c:pt idx="499" formatCode="&quot;$&quot;#,##0.00">
                  <c:v>14.481976775525105</c:v>
                </c:pt>
                <c:pt idx="500" formatCode="&quot;$&quot;#,##0.00">
                  <c:v>13.880108514093436</c:v>
                </c:pt>
                <c:pt idx="501" formatCode="&quot;$&quot;#,##0.00">
                  <c:v>13.285714161219879</c:v>
                </c:pt>
                <c:pt idx="502" formatCode="&quot;$&quot;#,##0.00">
                  <c:v>12.698528173706897</c:v>
                </c:pt>
                <c:pt idx="503" formatCode="&quot;$&quot;#,##0.00">
                  <c:v>12.118299745178909</c:v>
                </c:pt>
                <c:pt idx="504" formatCode="&quot;$&quot;#,##0.00">
                  <c:v>11.544791691658048</c:v>
                </c:pt>
                <c:pt idx="505" formatCode="&quot;$&quot;#,##0.00">
                  <c:v>10.977779443025412</c:v>
                </c:pt>
                <c:pt idx="506" formatCode="&quot;$&quot;#,##0.00">
                  <c:v>10.417050128334552</c:v>
                </c:pt>
                <c:pt idx="507" formatCode="&quot;$&quot;#,##0.00">
                  <c:v>9.8624017445264514</c:v>
                </c:pt>
                <c:pt idx="508" formatCode="&quot;$&quot;#,##0.00">
                  <c:v>9.3136423994438502</c:v>
                </c:pt>
                <c:pt idx="509" formatCode="&quot;$&quot;#,##0.00">
                  <c:v>8.7705896211917178</c:v>
                </c:pt>
                <c:pt idx="510" formatCode="&quot;$&quot;#,##0.00">
                  <c:v>8.2330697268791937</c:v>
                </c:pt>
                <c:pt idx="511" formatCode="&quot;$&quot;#,##0.00">
                  <c:v>7.7009172446239944</c:v>
                </c:pt>
                <c:pt idx="512" formatCode="&quot;$&quot;#,##0.00">
                  <c:v>7.1739743834329772</c:v>
                </c:pt>
                <c:pt idx="513" formatCode="&quot;$&quot;#,##0.00">
                  <c:v>6.6520905462029418</c:v>
                </c:pt>
                <c:pt idx="514" formatCode="&quot;$&quot;#,##0.00">
                  <c:v>6.1351218816356976</c:v>
                </c:pt>
                <c:pt idx="515" formatCode="&quot;$&quot;#,##0.00">
                  <c:v>5.6229308713354698</c:v>
                </c:pt>
                <c:pt idx="516" formatCode="&quot;$&quot;#,##0.00">
                  <c:v>5.1153859487743176</c:v>
                </c:pt>
                <c:pt idx="517" formatCode="&quot;$&quot;#,##0.00">
                  <c:v>4.6123611471723223</c:v>
                </c:pt>
                <c:pt idx="518" formatCode="&quot;$&quot;#,##0.00">
                  <c:v>4.113735773658064</c:v>
                </c:pt>
                <c:pt idx="519" formatCode="&quot;$&quot;#,##0.00">
                  <c:v>3.6193941073534717</c:v>
                </c:pt>
                <c:pt idx="520" formatCode="&quot;$&quot;#,##0.00">
                  <c:v>3.1292251192725757</c:v>
                </c:pt>
                <c:pt idx="521" formatCode="&quot;$&quot;#,##0.00">
                  <c:v>2.6431222121405824</c:v>
                </c:pt>
                <c:pt idx="522" formatCode="&quot;$&quot;#,##0.00">
                  <c:v>2.1609829784298853</c:v>
                </c:pt>
                <c:pt idx="523" formatCode="&quot;$&quot;#,##0.00">
                  <c:v>1.6827089750803026</c:v>
                </c:pt>
                <c:pt idx="524" formatCode="&quot;$&quot;#,##0.00">
                  <c:v>1.2082055135196157</c:v>
                </c:pt>
                <c:pt idx="525" formatCode="&quot;$&quot;#,##0.00">
                  <c:v>0.73738146373493407</c:v>
                </c:pt>
                <c:pt idx="526" formatCode="&quot;$&quot;#,##0.00">
                  <c:v>0.270149071263873</c:v>
                </c:pt>
                <c:pt idx="527" formatCode="&quot;$&quot;#,##0.00">
                  <c:v>-0.19357621391984026</c:v>
                </c:pt>
                <c:pt idx="528" formatCode="&quot;$&quot;#,##0.00">
                  <c:v>-0.65387589755616204</c:v>
                </c:pt>
                <c:pt idx="529" formatCode="&quot;$&quot;#,##0.00">
                  <c:v>-1.11082859113003</c:v>
                </c:pt>
                <c:pt idx="530" formatCode="&quot;$&quot;#,##0.00">
                  <c:v>-1.5645101525534244</c:v>
                </c:pt>
                <c:pt idx="531" formatCode="&quot;$&quot;#,##0.00">
                  <c:v>-2.0149938181999829</c:v>
                </c:pt>
                <c:pt idx="532" formatCode="&quot;$&quot;#,##0.00">
                  <c:v>-2.46235032693194</c:v>
                </c:pt>
                <c:pt idx="533" formatCode="&quot;$&quot;#,##0.00">
                  <c:v>-2.9066480367046665</c:v>
                </c:pt>
                <c:pt idx="534" formatCode="&quot;$&quot;#,##0.00">
                  <c:v>-3.3479530342835773</c:v>
                </c:pt>
                <c:pt idx="535" formatCode="&quot;$&quot;#,##0.00">
                  <c:v>-3.7863292385639937</c:v>
                </c:pt>
                <c:pt idx="536" formatCode="&quot;$&quot;#,##0.00">
                  <c:v>-4.2218384979427412</c:v>
                </c:pt>
                <c:pt idx="537" formatCode="&quot;$&quot;#,##0.00">
                  <c:v>-4.6545406821549165</c:v>
                </c:pt>
                <c:pt idx="538" formatCode="&quot;$&quot;#,##0.00">
                  <c:v>-5.0844937689546441</c:v>
                </c:pt>
                <c:pt idx="539" formatCode="&quot;$&quot;#,##0.00">
                  <c:v>-5.5117539259885859</c:v>
                </c:pt>
                <c:pt idx="540" formatCode="&quot;$&quot;#,##0.00">
                  <c:v>-5.9363755881842479</c:v>
                </c:pt>
                <c:pt idx="541" formatCode="&quot;$&quot;#,##0.00">
                  <c:v>-6.358411530948743</c:v>
                </c:pt>
                <c:pt idx="542" formatCode="&quot;$&quot;#,##0.00">
                  <c:v>-6.777912939451852</c:v>
                </c:pt>
                <c:pt idx="543" formatCode="&quot;$&quot;#,##0.00">
                  <c:v>-7.1949294742460381</c:v>
                </c:pt>
                <c:pt idx="544" formatCode="&quot;$&quot;#,##0.00">
                  <c:v>-7.6095093334567707</c:v>
                </c:pt>
                <c:pt idx="545" formatCode="&quot;$&quot;#,##0.00">
                  <c:v>-8.0216993117597468</c:v>
                </c:pt>
                <c:pt idx="546" formatCode="&quot;$&quot;#,##0.00">
                  <c:v>-8.4315448563450275</c:v>
                </c:pt>
                <c:pt idx="547" formatCode="&quot;$&quot;#,##0.00">
                  <c:v>-8.8390901200539815</c:v>
                </c:pt>
                <c:pt idx="548" formatCode="&quot;$&quot;#,##0.00">
                  <c:v>-9.244378011861258</c:v>
                </c:pt>
                <c:pt idx="549" formatCode="&quot;$&quot;#,##0.00">
                  <c:v>-9.6474502448621564</c:v>
                </c:pt>
                <c:pt idx="550" formatCode="&quot;$&quot;#,##0.00">
                  <c:v>-10.0483473819138</c:v>
                </c:pt>
                <c:pt idx="551" formatCode="&quot;$&quot;#,##0.00">
                  <c:v>-10.447108879068963</c:v>
                </c:pt>
                <c:pt idx="552" formatCode="&quot;$&quot;#,##0.00">
                  <c:v>-10.843773126931083</c:v>
                </c:pt>
                <c:pt idx="553" formatCode="&quot;$&quot;#,##0.00">
                  <c:v>-11.238377490050965</c:v>
                </c:pt>
                <c:pt idx="554" formatCode="&quot;$&quot;#,##0.00">
                  <c:v>-11.630958344476738</c:v>
                </c:pt>
                <c:pt idx="555" formatCode="&quot;$&quot;#,##0.00">
                  <c:v>-12.021551113561927</c:v>
                </c:pt>
                <c:pt idx="556" formatCode="&quot;$&quot;#,##0.00">
                  <c:v>-12.410190302129081</c:v>
                </c:pt>
                <c:pt idx="557" formatCode="&quot;$&quot;#,##0.00">
                  <c:v>-12.79690952908021</c:v>
                </c:pt>
                <c:pt idx="558" formatCode="&quot;$&quot;#,##0.00">
                  <c:v>-13.18174155853923</c:v>
                </c:pt>
                <c:pt idx="559" formatCode="&quot;$&quot;#,##0.00">
                  <c:v>-13.56471832960635</c:v>
                </c:pt>
                <c:pt idx="560" formatCode="&quot;$&quot;#,##0.00">
                  <c:v>-13.945870984799214</c:v>
                </c:pt>
                <c:pt idx="561" formatCode="&quot;$&quot;#,##0.00">
                  <c:v>-14.32522989725048</c:v>
                </c:pt>
                <c:pt idx="562" formatCode="&quot;$&quot;#,##0.00">
                  <c:v>-14.702824696728101</c:v>
                </c:pt>
                <c:pt idx="563" formatCode="&quot;$&quot;#,##0.00">
                  <c:v>-15.078684294539187</c:v>
                </c:pt>
                <c:pt idx="564" formatCode="&quot;$&quot;#,##0.00">
                  <c:v>-15.45283690737601</c:v>
                </c:pt>
                <c:pt idx="565" formatCode="&quot;$&quot;#,##0.00">
                  <c:v>-15.82531008015809</c:v>
                </c:pt>
                <c:pt idx="566" formatCode="&quot;$&quot;#,##0.00">
                  <c:v>-16.196130707921185</c:v>
                </c:pt>
                <c:pt idx="567" formatCode="&quot;$&quot;#,##0.00">
                  <c:v>-16.565325056802195</c:v>
                </c:pt>
                <c:pt idx="568" formatCode="&quot;$&quot;#,##0.00">
                  <c:v>-16.932918784163817</c:v>
                </c:pt>
                <c:pt idx="569" formatCode="&quot;$&quot;#,##0.00">
                  <c:v>-17.29893695790274</c:v>
                </c:pt>
                <c:pt idx="570" formatCode="&quot;$&quot;#,##0.00">
                  <c:v>-17.663404074980733</c:v>
                </c:pt>
                <c:pt idx="571" formatCode="&quot;$&quot;#,##0.00">
                  <c:v>-18.02634407921667</c:v>
                </c:pt>
                <c:pt idx="572" formatCode="&quot;$&quot;#,##0.00">
                  <c:v>-18.387780378375098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81-4131-9289-623E1345B478}"/>
            </c:ext>
          </c:extLst>
        </c:ser>
        <c:ser>
          <c:idx val="3"/>
          <c:order val="3"/>
          <c:tx>
            <c:strRef>
              <c:f>Sheet6!$E$1</c:f>
              <c:strCache>
                <c:ptCount val="1"/>
                <c:pt idx="0">
                  <c:v>Upper Confidence Bound(Average of Crude Oil Price)</c:v>
                </c:pt>
              </c:strCache>
            </c:strRef>
          </c:tx>
          <c:spPr>
            <a:ln w="12700" cap="rnd">
              <a:solidFill>
                <a:srgbClr val="ED7D31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Sheet6!$A$2:$A$574</c:f>
              <c:numCache>
                <c:formatCode>[$-409]mmm\-yy;@</c:formatCode>
                <c:ptCount val="573"/>
                <c:pt idx="0">
                  <c:v>31898</c:v>
                </c:pt>
                <c:pt idx="1">
                  <c:v>31929</c:v>
                </c:pt>
                <c:pt idx="2">
                  <c:v>31959</c:v>
                </c:pt>
                <c:pt idx="3">
                  <c:v>31990</c:v>
                </c:pt>
                <c:pt idx="4">
                  <c:v>32021</c:v>
                </c:pt>
                <c:pt idx="5">
                  <c:v>32051</c:v>
                </c:pt>
                <c:pt idx="6">
                  <c:v>32082</c:v>
                </c:pt>
                <c:pt idx="7">
                  <c:v>32112</c:v>
                </c:pt>
                <c:pt idx="8">
                  <c:v>32143</c:v>
                </c:pt>
                <c:pt idx="9">
                  <c:v>32174</c:v>
                </c:pt>
                <c:pt idx="10">
                  <c:v>32203</c:v>
                </c:pt>
                <c:pt idx="11">
                  <c:v>32234</c:v>
                </c:pt>
                <c:pt idx="12">
                  <c:v>32264</c:v>
                </c:pt>
                <c:pt idx="13">
                  <c:v>32295</c:v>
                </c:pt>
                <c:pt idx="14">
                  <c:v>32325</c:v>
                </c:pt>
                <c:pt idx="15">
                  <c:v>32356</c:v>
                </c:pt>
                <c:pt idx="16">
                  <c:v>32387</c:v>
                </c:pt>
                <c:pt idx="17">
                  <c:v>32417</c:v>
                </c:pt>
                <c:pt idx="18">
                  <c:v>32448</c:v>
                </c:pt>
                <c:pt idx="19">
                  <c:v>32478</c:v>
                </c:pt>
                <c:pt idx="20">
                  <c:v>32509</c:v>
                </c:pt>
                <c:pt idx="21">
                  <c:v>32540</c:v>
                </c:pt>
                <c:pt idx="22">
                  <c:v>32568</c:v>
                </c:pt>
                <c:pt idx="23">
                  <c:v>32599</c:v>
                </c:pt>
                <c:pt idx="24">
                  <c:v>32629</c:v>
                </c:pt>
                <c:pt idx="25">
                  <c:v>32660</c:v>
                </c:pt>
                <c:pt idx="26">
                  <c:v>32690</c:v>
                </c:pt>
                <c:pt idx="27">
                  <c:v>32721</c:v>
                </c:pt>
                <c:pt idx="28">
                  <c:v>32752</c:v>
                </c:pt>
                <c:pt idx="29">
                  <c:v>32782</c:v>
                </c:pt>
                <c:pt idx="30">
                  <c:v>32813</c:v>
                </c:pt>
                <c:pt idx="31">
                  <c:v>32843</c:v>
                </c:pt>
                <c:pt idx="32">
                  <c:v>32874</c:v>
                </c:pt>
                <c:pt idx="33">
                  <c:v>32905</c:v>
                </c:pt>
                <c:pt idx="34">
                  <c:v>32933</c:v>
                </c:pt>
                <c:pt idx="35">
                  <c:v>32964</c:v>
                </c:pt>
                <c:pt idx="36">
                  <c:v>32994</c:v>
                </c:pt>
                <c:pt idx="37">
                  <c:v>33025</c:v>
                </c:pt>
                <c:pt idx="38">
                  <c:v>33055</c:v>
                </c:pt>
                <c:pt idx="39">
                  <c:v>33086</c:v>
                </c:pt>
                <c:pt idx="40">
                  <c:v>33117</c:v>
                </c:pt>
                <c:pt idx="41">
                  <c:v>33147</c:v>
                </c:pt>
                <c:pt idx="42">
                  <c:v>33178</c:v>
                </c:pt>
                <c:pt idx="43">
                  <c:v>33208</c:v>
                </c:pt>
                <c:pt idx="44">
                  <c:v>33239</c:v>
                </c:pt>
                <c:pt idx="45">
                  <c:v>33270</c:v>
                </c:pt>
                <c:pt idx="46">
                  <c:v>33298</c:v>
                </c:pt>
                <c:pt idx="47">
                  <c:v>33329</c:v>
                </c:pt>
                <c:pt idx="48">
                  <c:v>33359</c:v>
                </c:pt>
                <c:pt idx="49">
                  <c:v>33390</c:v>
                </c:pt>
                <c:pt idx="50">
                  <c:v>33420</c:v>
                </c:pt>
                <c:pt idx="51">
                  <c:v>33451</c:v>
                </c:pt>
                <c:pt idx="52">
                  <c:v>33482</c:v>
                </c:pt>
                <c:pt idx="53">
                  <c:v>33512</c:v>
                </c:pt>
                <c:pt idx="54">
                  <c:v>33543</c:v>
                </c:pt>
                <c:pt idx="55">
                  <c:v>33573</c:v>
                </c:pt>
                <c:pt idx="56">
                  <c:v>33604</c:v>
                </c:pt>
                <c:pt idx="57">
                  <c:v>33635</c:v>
                </c:pt>
                <c:pt idx="58">
                  <c:v>33664</c:v>
                </c:pt>
                <c:pt idx="59">
                  <c:v>33695</c:v>
                </c:pt>
                <c:pt idx="60">
                  <c:v>33725</c:v>
                </c:pt>
                <c:pt idx="61">
                  <c:v>33756</c:v>
                </c:pt>
                <c:pt idx="62">
                  <c:v>33786</c:v>
                </c:pt>
                <c:pt idx="63">
                  <c:v>33817</c:v>
                </c:pt>
                <c:pt idx="64">
                  <c:v>33848</c:v>
                </c:pt>
                <c:pt idx="65">
                  <c:v>33878</c:v>
                </c:pt>
                <c:pt idx="66">
                  <c:v>33909</c:v>
                </c:pt>
                <c:pt idx="67">
                  <c:v>33939</c:v>
                </c:pt>
                <c:pt idx="68">
                  <c:v>33970</c:v>
                </c:pt>
                <c:pt idx="69">
                  <c:v>34001</c:v>
                </c:pt>
                <c:pt idx="70">
                  <c:v>34029</c:v>
                </c:pt>
                <c:pt idx="71">
                  <c:v>34060</c:v>
                </c:pt>
                <c:pt idx="72">
                  <c:v>34090</c:v>
                </c:pt>
                <c:pt idx="73">
                  <c:v>34121</c:v>
                </c:pt>
                <c:pt idx="74">
                  <c:v>34151</c:v>
                </c:pt>
                <c:pt idx="75">
                  <c:v>34182</c:v>
                </c:pt>
                <c:pt idx="76">
                  <c:v>34213</c:v>
                </c:pt>
                <c:pt idx="77">
                  <c:v>34243</c:v>
                </c:pt>
                <c:pt idx="78">
                  <c:v>34274</c:v>
                </c:pt>
                <c:pt idx="79">
                  <c:v>34304</c:v>
                </c:pt>
                <c:pt idx="80">
                  <c:v>34335</c:v>
                </c:pt>
                <c:pt idx="81">
                  <c:v>34366</c:v>
                </c:pt>
                <c:pt idx="82">
                  <c:v>34394</c:v>
                </c:pt>
                <c:pt idx="83">
                  <c:v>34425</c:v>
                </c:pt>
                <c:pt idx="84">
                  <c:v>34455</c:v>
                </c:pt>
                <c:pt idx="85">
                  <c:v>34486</c:v>
                </c:pt>
                <c:pt idx="86">
                  <c:v>34516</c:v>
                </c:pt>
                <c:pt idx="87">
                  <c:v>34547</c:v>
                </c:pt>
                <c:pt idx="88">
                  <c:v>34578</c:v>
                </c:pt>
                <c:pt idx="89">
                  <c:v>34608</c:v>
                </c:pt>
                <c:pt idx="90">
                  <c:v>34639</c:v>
                </c:pt>
                <c:pt idx="91">
                  <c:v>34669</c:v>
                </c:pt>
                <c:pt idx="92">
                  <c:v>34700</c:v>
                </c:pt>
                <c:pt idx="93">
                  <c:v>34731</c:v>
                </c:pt>
                <c:pt idx="94">
                  <c:v>34759</c:v>
                </c:pt>
                <c:pt idx="95">
                  <c:v>34790</c:v>
                </c:pt>
                <c:pt idx="96">
                  <c:v>34820</c:v>
                </c:pt>
                <c:pt idx="97">
                  <c:v>34851</c:v>
                </c:pt>
                <c:pt idx="98">
                  <c:v>34881</c:v>
                </c:pt>
                <c:pt idx="99">
                  <c:v>34912</c:v>
                </c:pt>
                <c:pt idx="100">
                  <c:v>34943</c:v>
                </c:pt>
                <c:pt idx="101">
                  <c:v>34973</c:v>
                </c:pt>
                <c:pt idx="102">
                  <c:v>35004</c:v>
                </c:pt>
                <c:pt idx="103">
                  <c:v>35034</c:v>
                </c:pt>
                <c:pt idx="104">
                  <c:v>35065</c:v>
                </c:pt>
                <c:pt idx="105">
                  <c:v>35096</c:v>
                </c:pt>
                <c:pt idx="106">
                  <c:v>35125</c:v>
                </c:pt>
                <c:pt idx="107">
                  <c:v>35156</c:v>
                </c:pt>
                <c:pt idx="108">
                  <c:v>35186</c:v>
                </c:pt>
                <c:pt idx="109">
                  <c:v>35217</c:v>
                </c:pt>
                <c:pt idx="110">
                  <c:v>35247</c:v>
                </c:pt>
                <c:pt idx="111">
                  <c:v>35278</c:v>
                </c:pt>
                <c:pt idx="112">
                  <c:v>35309</c:v>
                </c:pt>
                <c:pt idx="113">
                  <c:v>35339</c:v>
                </c:pt>
                <c:pt idx="114">
                  <c:v>35370</c:v>
                </c:pt>
                <c:pt idx="115">
                  <c:v>35400</c:v>
                </c:pt>
                <c:pt idx="116">
                  <c:v>35431</c:v>
                </c:pt>
                <c:pt idx="117">
                  <c:v>35462</c:v>
                </c:pt>
                <c:pt idx="118">
                  <c:v>35490</c:v>
                </c:pt>
                <c:pt idx="119">
                  <c:v>35521</c:v>
                </c:pt>
                <c:pt idx="120">
                  <c:v>35551</c:v>
                </c:pt>
                <c:pt idx="121">
                  <c:v>35582</c:v>
                </c:pt>
                <c:pt idx="122">
                  <c:v>35612</c:v>
                </c:pt>
                <c:pt idx="123">
                  <c:v>35643</c:v>
                </c:pt>
                <c:pt idx="124">
                  <c:v>35674</c:v>
                </c:pt>
                <c:pt idx="125">
                  <c:v>35704</c:v>
                </c:pt>
                <c:pt idx="126">
                  <c:v>35735</c:v>
                </c:pt>
                <c:pt idx="127">
                  <c:v>35765</c:v>
                </c:pt>
                <c:pt idx="128">
                  <c:v>35796</c:v>
                </c:pt>
                <c:pt idx="129">
                  <c:v>35827</c:v>
                </c:pt>
                <c:pt idx="130">
                  <c:v>35855</c:v>
                </c:pt>
                <c:pt idx="131">
                  <c:v>35886</c:v>
                </c:pt>
                <c:pt idx="132">
                  <c:v>35916</c:v>
                </c:pt>
                <c:pt idx="133">
                  <c:v>35947</c:v>
                </c:pt>
                <c:pt idx="134">
                  <c:v>35977</c:v>
                </c:pt>
                <c:pt idx="135">
                  <c:v>36008</c:v>
                </c:pt>
                <c:pt idx="136">
                  <c:v>36039</c:v>
                </c:pt>
                <c:pt idx="137">
                  <c:v>36069</c:v>
                </c:pt>
                <c:pt idx="138">
                  <c:v>36100</c:v>
                </c:pt>
                <c:pt idx="139">
                  <c:v>36130</c:v>
                </c:pt>
                <c:pt idx="140">
                  <c:v>36161</c:v>
                </c:pt>
                <c:pt idx="141">
                  <c:v>36192</c:v>
                </c:pt>
                <c:pt idx="142">
                  <c:v>36220</c:v>
                </c:pt>
                <c:pt idx="143">
                  <c:v>36251</c:v>
                </c:pt>
                <c:pt idx="144">
                  <c:v>36281</c:v>
                </c:pt>
                <c:pt idx="145">
                  <c:v>36312</c:v>
                </c:pt>
                <c:pt idx="146">
                  <c:v>36342</c:v>
                </c:pt>
                <c:pt idx="147">
                  <c:v>36373</c:v>
                </c:pt>
                <c:pt idx="148">
                  <c:v>36404</c:v>
                </c:pt>
                <c:pt idx="149">
                  <c:v>36434</c:v>
                </c:pt>
                <c:pt idx="150">
                  <c:v>36465</c:v>
                </c:pt>
                <c:pt idx="151">
                  <c:v>36495</c:v>
                </c:pt>
                <c:pt idx="152">
                  <c:v>36526</c:v>
                </c:pt>
                <c:pt idx="153">
                  <c:v>36557</c:v>
                </c:pt>
                <c:pt idx="154">
                  <c:v>36586</c:v>
                </c:pt>
                <c:pt idx="155">
                  <c:v>36617</c:v>
                </c:pt>
                <c:pt idx="156">
                  <c:v>36647</c:v>
                </c:pt>
                <c:pt idx="157">
                  <c:v>36678</c:v>
                </c:pt>
                <c:pt idx="158">
                  <c:v>36708</c:v>
                </c:pt>
                <c:pt idx="159">
                  <c:v>36739</c:v>
                </c:pt>
                <c:pt idx="160">
                  <c:v>36770</c:v>
                </c:pt>
                <c:pt idx="161">
                  <c:v>36800</c:v>
                </c:pt>
                <c:pt idx="162">
                  <c:v>36831</c:v>
                </c:pt>
                <c:pt idx="163">
                  <c:v>36861</c:v>
                </c:pt>
                <c:pt idx="164">
                  <c:v>36892</c:v>
                </c:pt>
                <c:pt idx="165">
                  <c:v>36923</c:v>
                </c:pt>
                <c:pt idx="166">
                  <c:v>36951</c:v>
                </c:pt>
                <c:pt idx="167">
                  <c:v>36982</c:v>
                </c:pt>
                <c:pt idx="168">
                  <c:v>37012</c:v>
                </c:pt>
                <c:pt idx="169">
                  <c:v>37043</c:v>
                </c:pt>
                <c:pt idx="170">
                  <c:v>37073</c:v>
                </c:pt>
                <c:pt idx="171">
                  <c:v>37104</c:v>
                </c:pt>
                <c:pt idx="172">
                  <c:v>37135</c:v>
                </c:pt>
                <c:pt idx="173">
                  <c:v>37165</c:v>
                </c:pt>
                <c:pt idx="174">
                  <c:v>37196</c:v>
                </c:pt>
                <c:pt idx="175">
                  <c:v>37226</c:v>
                </c:pt>
                <c:pt idx="176">
                  <c:v>37257</c:v>
                </c:pt>
                <c:pt idx="177">
                  <c:v>37288</c:v>
                </c:pt>
                <c:pt idx="178">
                  <c:v>37316</c:v>
                </c:pt>
                <c:pt idx="179">
                  <c:v>37347</c:v>
                </c:pt>
                <c:pt idx="180">
                  <c:v>37377</c:v>
                </c:pt>
                <c:pt idx="181">
                  <c:v>37408</c:v>
                </c:pt>
                <c:pt idx="182">
                  <c:v>37438</c:v>
                </c:pt>
                <c:pt idx="183">
                  <c:v>37469</c:v>
                </c:pt>
                <c:pt idx="184">
                  <c:v>37500</c:v>
                </c:pt>
                <c:pt idx="185">
                  <c:v>37530</c:v>
                </c:pt>
                <c:pt idx="186">
                  <c:v>37561</c:v>
                </c:pt>
                <c:pt idx="187">
                  <c:v>37591</c:v>
                </c:pt>
                <c:pt idx="188">
                  <c:v>37622</c:v>
                </c:pt>
                <c:pt idx="189">
                  <c:v>37653</c:v>
                </c:pt>
                <c:pt idx="190">
                  <c:v>37681</c:v>
                </c:pt>
                <c:pt idx="191">
                  <c:v>37712</c:v>
                </c:pt>
                <c:pt idx="192">
                  <c:v>37742</c:v>
                </c:pt>
                <c:pt idx="193">
                  <c:v>37773</c:v>
                </c:pt>
                <c:pt idx="194">
                  <c:v>37803</c:v>
                </c:pt>
                <c:pt idx="195">
                  <c:v>37834</c:v>
                </c:pt>
                <c:pt idx="196">
                  <c:v>37865</c:v>
                </c:pt>
                <c:pt idx="197">
                  <c:v>37895</c:v>
                </c:pt>
                <c:pt idx="198">
                  <c:v>37926</c:v>
                </c:pt>
                <c:pt idx="199">
                  <c:v>37956</c:v>
                </c:pt>
                <c:pt idx="200">
                  <c:v>37987</c:v>
                </c:pt>
                <c:pt idx="201">
                  <c:v>38018</c:v>
                </c:pt>
                <c:pt idx="202">
                  <c:v>38047</c:v>
                </c:pt>
                <c:pt idx="203">
                  <c:v>38078</c:v>
                </c:pt>
                <c:pt idx="204">
                  <c:v>38108</c:v>
                </c:pt>
                <c:pt idx="205">
                  <c:v>38139</c:v>
                </c:pt>
                <c:pt idx="206">
                  <c:v>38169</c:v>
                </c:pt>
                <c:pt idx="207">
                  <c:v>38200</c:v>
                </c:pt>
                <c:pt idx="208">
                  <c:v>38231</c:v>
                </c:pt>
                <c:pt idx="209">
                  <c:v>38261</c:v>
                </c:pt>
                <c:pt idx="210">
                  <c:v>38292</c:v>
                </c:pt>
                <c:pt idx="211">
                  <c:v>38322</c:v>
                </c:pt>
                <c:pt idx="212">
                  <c:v>38353</c:v>
                </c:pt>
                <c:pt idx="213">
                  <c:v>38384</c:v>
                </c:pt>
                <c:pt idx="214">
                  <c:v>38412</c:v>
                </c:pt>
                <c:pt idx="215">
                  <c:v>38443</c:v>
                </c:pt>
                <c:pt idx="216">
                  <c:v>38473</c:v>
                </c:pt>
                <c:pt idx="217">
                  <c:v>38504</c:v>
                </c:pt>
                <c:pt idx="218">
                  <c:v>38534</c:v>
                </c:pt>
                <c:pt idx="219">
                  <c:v>38565</c:v>
                </c:pt>
                <c:pt idx="220">
                  <c:v>38596</c:v>
                </c:pt>
                <c:pt idx="221">
                  <c:v>38626</c:v>
                </c:pt>
                <c:pt idx="222">
                  <c:v>38657</c:v>
                </c:pt>
                <c:pt idx="223">
                  <c:v>38687</c:v>
                </c:pt>
                <c:pt idx="224">
                  <c:v>38718</c:v>
                </c:pt>
                <c:pt idx="225">
                  <c:v>38749</c:v>
                </c:pt>
                <c:pt idx="226">
                  <c:v>38777</c:v>
                </c:pt>
                <c:pt idx="227">
                  <c:v>38808</c:v>
                </c:pt>
                <c:pt idx="228">
                  <c:v>38838</c:v>
                </c:pt>
                <c:pt idx="229">
                  <c:v>38869</c:v>
                </c:pt>
                <c:pt idx="230">
                  <c:v>38899</c:v>
                </c:pt>
                <c:pt idx="231">
                  <c:v>38930</c:v>
                </c:pt>
                <c:pt idx="232">
                  <c:v>38961</c:v>
                </c:pt>
                <c:pt idx="233">
                  <c:v>38991</c:v>
                </c:pt>
                <c:pt idx="234">
                  <c:v>39022</c:v>
                </c:pt>
                <c:pt idx="235">
                  <c:v>39052</c:v>
                </c:pt>
                <c:pt idx="236">
                  <c:v>39083</c:v>
                </c:pt>
                <c:pt idx="237">
                  <c:v>39114</c:v>
                </c:pt>
                <c:pt idx="238">
                  <c:v>39142</c:v>
                </c:pt>
                <c:pt idx="239">
                  <c:v>39173</c:v>
                </c:pt>
                <c:pt idx="240">
                  <c:v>39203</c:v>
                </c:pt>
                <c:pt idx="241">
                  <c:v>39234</c:v>
                </c:pt>
                <c:pt idx="242">
                  <c:v>39264</c:v>
                </c:pt>
                <c:pt idx="243">
                  <c:v>39295</c:v>
                </c:pt>
                <c:pt idx="244">
                  <c:v>39326</c:v>
                </c:pt>
                <c:pt idx="245">
                  <c:v>39356</c:v>
                </c:pt>
                <c:pt idx="246">
                  <c:v>39387</c:v>
                </c:pt>
                <c:pt idx="247">
                  <c:v>39417</c:v>
                </c:pt>
                <c:pt idx="248">
                  <c:v>39448</c:v>
                </c:pt>
                <c:pt idx="249">
                  <c:v>39479</c:v>
                </c:pt>
                <c:pt idx="250">
                  <c:v>39508</c:v>
                </c:pt>
                <c:pt idx="251">
                  <c:v>39539</c:v>
                </c:pt>
                <c:pt idx="252">
                  <c:v>39569</c:v>
                </c:pt>
                <c:pt idx="253">
                  <c:v>39600</c:v>
                </c:pt>
                <c:pt idx="254">
                  <c:v>39630</c:v>
                </c:pt>
                <c:pt idx="255">
                  <c:v>39661</c:v>
                </c:pt>
                <c:pt idx="256">
                  <c:v>39692</c:v>
                </c:pt>
                <c:pt idx="257">
                  <c:v>39722</c:v>
                </c:pt>
                <c:pt idx="258">
                  <c:v>39753</c:v>
                </c:pt>
                <c:pt idx="259">
                  <c:v>39783</c:v>
                </c:pt>
                <c:pt idx="260">
                  <c:v>39814</c:v>
                </c:pt>
                <c:pt idx="261">
                  <c:v>39845</c:v>
                </c:pt>
                <c:pt idx="262">
                  <c:v>39873</c:v>
                </c:pt>
                <c:pt idx="263">
                  <c:v>39904</c:v>
                </c:pt>
                <c:pt idx="264">
                  <c:v>39934</c:v>
                </c:pt>
                <c:pt idx="265">
                  <c:v>39965</c:v>
                </c:pt>
                <c:pt idx="266">
                  <c:v>39995</c:v>
                </c:pt>
                <c:pt idx="267">
                  <c:v>40026</c:v>
                </c:pt>
                <c:pt idx="268">
                  <c:v>40057</c:v>
                </c:pt>
                <c:pt idx="269">
                  <c:v>40087</c:v>
                </c:pt>
                <c:pt idx="270">
                  <c:v>40118</c:v>
                </c:pt>
                <c:pt idx="271">
                  <c:v>40148</c:v>
                </c:pt>
                <c:pt idx="272">
                  <c:v>40179</c:v>
                </c:pt>
                <c:pt idx="273">
                  <c:v>40210</c:v>
                </c:pt>
                <c:pt idx="274">
                  <c:v>40238</c:v>
                </c:pt>
                <c:pt idx="275">
                  <c:v>40269</c:v>
                </c:pt>
                <c:pt idx="276">
                  <c:v>40299</c:v>
                </c:pt>
                <c:pt idx="277">
                  <c:v>40330</c:v>
                </c:pt>
                <c:pt idx="278">
                  <c:v>40360</c:v>
                </c:pt>
                <c:pt idx="279">
                  <c:v>40391</c:v>
                </c:pt>
                <c:pt idx="280">
                  <c:v>40422</c:v>
                </c:pt>
                <c:pt idx="281">
                  <c:v>40452</c:v>
                </c:pt>
                <c:pt idx="282">
                  <c:v>40483</c:v>
                </c:pt>
                <c:pt idx="283">
                  <c:v>40513</c:v>
                </c:pt>
                <c:pt idx="284">
                  <c:v>40544</c:v>
                </c:pt>
                <c:pt idx="285">
                  <c:v>40575</c:v>
                </c:pt>
                <c:pt idx="286">
                  <c:v>40603</c:v>
                </c:pt>
                <c:pt idx="287">
                  <c:v>40634</c:v>
                </c:pt>
                <c:pt idx="288">
                  <c:v>40664</c:v>
                </c:pt>
                <c:pt idx="289">
                  <c:v>40695</c:v>
                </c:pt>
                <c:pt idx="290">
                  <c:v>40725</c:v>
                </c:pt>
                <c:pt idx="291">
                  <c:v>40756</c:v>
                </c:pt>
                <c:pt idx="292">
                  <c:v>40787</c:v>
                </c:pt>
                <c:pt idx="293">
                  <c:v>40817</c:v>
                </c:pt>
                <c:pt idx="294">
                  <c:v>40848</c:v>
                </c:pt>
                <c:pt idx="295">
                  <c:v>40878</c:v>
                </c:pt>
                <c:pt idx="296">
                  <c:v>40909</c:v>
                </c:pt>
                <c:pt idx="297">
                  <c:v>40940</c:v>
                </c:pt>
                <c:pt idx="298">
                  <c:v>40969</c:v>
                </c:pt>
                <c:pt idx="299">
                  <c:v>41000</c:v>
                </c:pt>
                <c:pt idx="300">
                  <c:v>41030</c:v>
                </c:pt>
                <c:pt idx="301">
                  <c:v>41061</c:v>
                </c:pt>
                <c:pt idx="302">
                  <c:v>41091</c:v>
                </c:pt>
                <c:pt idx="303">
                  <c:v>41122</c:v>
                </c:pt>
                <c:pt idx="304">
                  <c:v>41153</c:v>
                </c:pt>
                <c:pt idx="305">
                  <c:v>41183</c:v>
                </c:pt>
                <c:pt idx="306">
                  <c:v>41214</c:v>
                </c:pt>
                <c:pt idx="307">
                  <c:v>41244</c:v>
                </c:pt>
                <c:pt idx="308">
                  <c:v>41275</c:v>
                </c:pt>
                <c:pt idx="309">
                  <c:v>41306</c:v>
                </c:pt>
                <c:pt idx="310">
                  <c:v>41334</c:v>
                </c:pt>
                <c:pt idx="311">
                  <c:v>41365</c:v>
                </c:pt>
                <c:pt idx="312">
                  <c:v>41395</c:v>
                </c:pt>
                <c:pt idx="313">
                  <c:v>41426</c:v>
                </c:pt>
                <c:pt idx="314">
                  <c:v>41456</c:v>
                </c:pt>
                <c:pt idx="315">
                  <c:v>41487</c:v>
                </c:pt>
                <c:pt idx="316">
                  <c:v>41518</c:v>
                </c:pt>
                <c:pt idx="317">
                  <c:v>41548</c:v>
                </c:pt>
                <c:pt idx="318">
                  <c:v>41579</c:v>
                </c:pt>
                <c:pt idx="319">
                  <c:v>41609</c:v>
                </c:pt>
                <c:pt idx="320">
                  <c:v>41640</c:v>
                </c:pt>
                <c:pt idx="321">
                  <c:v>41671</c:v>
                </c:pt>
                <c:pt idx="322">
                  <c:v>41699</c:v>
                </c:pt>
                <c:pt idx="323">
                  <c:v>41730</c:v>
                </c:pt>
                <c:pt idx="324">
                  <c:v>41760</c:v>
                </c:pt>
                <c:pt idx="325">
                  <c:v>41791</c:v>
                </c:pt>
                <c:pt idx="326">
                  <c:v>41821</c:v>
                </c:pt>
                <c:pt idx="327">
                  <c:v>41852</c:v>
                </c:pt>
                <c:pt idx="328">
                  <c:v>41883</c:v>
                </c:pt>
                <c:pt idx="329">
                  <c:v>41913</c:v>
                </c:pt>
                <c:pt idx="330">
                  <c:v>41944</c:v>
                </c:pt>
                <c:pt idx="331">
                  <c:v>41974</c:v>
                </c:pt>
                <c:pt idx="332">
                  <c:v>42005</c:v>
                </c:pt>
                <c:pt idx="333">
                  <c:v>42036</c:v>
                </c:pt>
                <c:pt idx="334">
                  <c:v>42064</c:v>
                </c:pt>
                <c:pt idx="335">
                  <c:v>42095</c:v>
                </c:pt>
                <c:pt idx="336">
                  <c:v>42125</c:v>
                </c:pt>
                <c:pt idx="337">
                  <c:v>42156</c:v>
                </c:pt>
                <c:pt idx="338">
                  <c:v>42186</c:v>
                </c:pt>
                <c:pt idx="339">
                  <c:v>42217</c:v>
                </c:pt>
                <c:pt idx="340">
                  <c:v>42248</c:v>
                </c:pt>
                <c:pt idx="341">
                  <c:v>42278</c:v>
                </c:pt>
                <c:pt idx="342">
                  <c:v>42309</c:v>
                </c:pt>
                <c:pt idx="343">
                  <c:v>42339</c:v>
                </c:pt>
                <c:pt idx="344">
                  <c:v>42370</c:v>
                </c:pt>
                <c:pt idx="345">
                  <c:v>42401</c:v>
                </c:pt>
                <c:pt idx="346">
                  <c:v>42430</c:v>
                </c:pt>
                <c:pt idx="347">
                  <c:v>42461</c:v>
                </c:pt>
                <c:pt idx="348">
                  <c:v>42491</c:v>
                </c:pt>
                <c:pt idx="349">
                  <c:v>42522</c:v>
                </c:pt>
                <c:pt idx="350">
                  <c:v>42552</c:v>
                </c:pt>
                <c:pt idx="351">
                  <c:v>42583</c:v>
                </c:pt>
                <c:pt idx="352">
                  <c:v>42614</c:v>
                </c:pt>
                <c:pt idx="353">
                  <c:v>42644</c:v>
                </c:pt>
                <c:pt idx="354">
                  <c:v>42675</c:v>
                </c:pt>
                <c:pt idx="355">
                  <c:v>42705</c:v>
                </c:pt>
                <c:pt idx="356">
                  <c:v>42736</c:v>
                </c:pt>
                <c:pt idx="357">
                  <c:v>42767</c:v>
                </c:pt>
                <c:pt idx="358">
                  <c:v>42795</c:v>
                </c:pt>
                <c:pt idx="359">
                  <c:v>42826</c:v>
                </c:pt>
                <c:pt idx="360">
                  <c:v>42856</c:v>
                </c:pt>
                <c:pt idx="361">
                  <c:v>42887</c:v>
                </c:pt>
                <c:pt idx="362">
                  <c:v>42917</c:v>
                </c:pt>
                <c:pt idx="363">
                  <c:v>42948</c:v>
                </c:pt>
                <c:pt idx="364">
                  <c:v>42979</c:v>
                </c:pt>
                <c:pt idx="365">
                  <c:v>43009</c:v>
                </c:pt>
                <c:pt idx="366">
                  <c:v>43040</c:v>
                </c:pt>
                <c:pt idx="367">
                  <c:v>43070</c:v>
                </c:pt>
                <c:pt idx="368">
                  <c:v>43101</c:v>
                </c:pt>
                <c:pt idx="369">
                  <c:v>43132</c:v>
                </c:pt>
                <c:pt idx="370">
                  <c:v>43160</c:v>
                </c:pt>
                <c:pt idx="371">
                  <c:v>43191</c:v>
                </c:pt>
                <c:pt idx="372">
                  <c:v>43221</c:v>
                </c:pt>
                <c:pt idx="373">
                  <c:v>43252</c:v>
                </c:pt>
                <c:pt idx="374">
                  <c:v>43282</c:v>
                </c:pt>
                <c:pt idx="375">
                  <c:v>43313</c:v>
                </c:pt>
                <c:pt idx="376">
                  <c:v>43344</c:v>
                </c:pt>
                <c:pt idx="377">
                  <c:v>43374</c:v>
                </c:pt>
                <c:pt idx="378">
                  <c:v>43405</c:v>
                </c:pt>
                <c:pt idx="379">
                  <c:v>43435</c:v>
                </c:pt>
                <c:pt idx="380">
                  <c:v>43466</c:v>
                </c:pt>
                <c:pt idx="381">
                  <c:v>43497</c:v>
                </c:pt>
                <c:pt idx="382">
                  <c:v>43525</c:v>
                </c:pt>
                <c:pt idx="383">
                  <c:v>43556</c:v>
                </c:pt>
                <c:pt idx="384">
                  <c:v>43586</c:v>
                </c:pt>
                <c:pt idx="385">
                  <c:v>43617</c:v>
                </c:pt>
                <c:pt idx="386">
                  <c:v>43647</c:v>
                </c:pt>
                <c:pt idx="387">
                  <c:v>43678</c:v>
                </c:pt>
                <c:pt idx="388">
                  <c:v>43709</c:v>
                </c:pt>
                <c:pt idx="389">
                  <c:v>43739</c:v>
                </c:pt>
                <c:pt idx="390">
                  <c:v>43770</c:v>
                </c:pt>
                <c:pt idx="391">
                  <c:v>43800</c:v>
                </c:pt>
                <c:pt idx="392">
                  <c:v>43831</c:v>
                </c:pt>
                <c:pt idx="393">
                  <c:v>43862</c:v>
                </c:pt>
                <c:pt idx="394">
                  <c:v>43891</c:v>
                </c:pt>
                <c:pt idx="395">
                  <c:v>43922</c:v>
                </c:pt>
                <c:pt idx="396">
                  <c:v>43952</c:v>
                </c:pt>
                <c:pt idx="397">
                  <c:v>43983</c:v>
                </c:pt>
                <c:pt idx="398">
                  <c:v>44013</c:v>
                </c:pt>
                <c:pt idx="399">
                  <c:v>44044</c:v>
                </c:pt>
                <c:pt idx="400">
                  <c:v>44075</c:v>
                </c:pt>
                <c:pt idx="401">
                  <c:v>44105</c:v>
                </c:pt>
                <c:pt idx="402">
                  <c:v>44136</c:v>
                </c:pt>
                <c:pt idx="403">
                  <c:v>44166</c:v>
                </c:pt>
                <c:pt idx="404">
                  <c:v>44197</c:v>
                </c:pt>
                <c:pt idx="405">
                  <c:v>44228</c:v>
                </c:pt>
                <c:pt idx="406">
                  <c:v>44256</c:v>
                </c:pt>
                <c:pt idx="407">
                  <c:v>44287</c:v>
                </c:pt>
                <c:pt idx="408">
                  <c:v>44317</c:v>
                </c:pt>
                <c:pt idx="409">
                  <c:v>44348</c:v>
                </c:pt>
                <c:pt idx="410">
                  <c:v>44378</c:v>
                </c:pt>
                <c:pt idx="411">
                  <c:v>44409</c:v>
                </c:pt>
                <c:pt idx="412">
                  <c:v>44440</c:v>
                </c:pt>
                <c:pt idx="413">
                  <c:v>44470</c:v>
                </c:pt>
                <c:pt idx="414">
                  <c:v>44501</c:v>
                </c:pt>
                <c:pt idx="415">
                  <c:v>44531</c:v>
                </c:pt>
                <c:pt idx="416">
                  <c:v>44562</c:v>
                </c:pt>
                <c:pt idx="417">
                  <c:v>44593</c:v>
                </c:pt>
                <c:pt idx="418">
                  <c:v>44621</c:v>
                </c:pt>
                <c:pt idx="419">
                  <c:v>44652</c:v>
                </c:pt>
                <c:pt idx="420">
                  <c:v>44682</c:v>
                </c:pt>
                <c:pt idx="421">
                  <c:v>44713</c:v>
                </c:pt>
                <c:pt idx="422">
                  <c:v>44743</c:v>
                </c:pt>
                <c:pt idx="423">
                  <c:v>44774</c:v>
                </c:pt>
                <c:pt idx="424">
                  <c:v>44805</c:v>
                </c:pt>
                <c:pt idx="425">
                  <c:v>44835</c:v>
                </c:pt>
                <c:pt idx="426">
                  <c:v>44866</c:v>
                </c:pt>
                <c:pt idx="427">
                  <c:v>44896</c:v>
                </c:pt>
                <c:pt idx="428">
                  <c:v>44927</c:v>
                </c:pt>
                <c:pt idx="429">
                  <c:v>44958</c:v>
                </c:pt>
                <c:pt idx="430">
                  <c:v>44986</c:v>
                </c:pt>
                <c:pt idx="431">
                  <c:v>45017</c:v>
                </c:pt>
                <c:pt idx="432">
                  <c:v>45047</c:v>
                </c:pt>
                <c:pt idx="433">
                  <c:v>45078</c:v>
                </c:pt>
                <c:pt idx="434">
                  <c:v>45108</c:v>
                </c:pt>
                <c:pt idx="435">
                  <c:v>45139</c:v>
                </c:pt>
                <c:pt idx="436">
                  <c:v>45170</c:v>
                </c:pt>
                <c:pt idx="437">
                  <c:v>45200</c:v>
                </c:pt>
                <c:pt idx="438">
                  <c:v>45231</c:v>
                </c:pt>
                <c:pt idx="439">
                  <c:v>45261</c:v>
                </c:pt>
                <c:pt idx="440">
                  <c:v>45292</c:v>
                </c:pt>
                <c:pt idx="441">
                  <c:v>45323</c:v>
                </c:pt>
                <c:pt idx="442">
                  <c:v>45352</c:v>
                </c:pt>
                <c:pt idx="443">
                  <c:v>45383</c:v>
                </c:pt>
                <c:pt idx="444">
                  <c:v>45413</c:v>
                </c:pt>
                <c:pt idx="445">
                  <c:v>45444</c:v>
                </c:pt>
                <c:pt idx="446">
                  <c:v>45474</c:v>
                </c:pt>
                <c:pt idx="447">
                  <c:v>45505</c:v>
                </c:pt>
                <c:pt idx="448">
                  <c:v>45536</c:v>
                </c:pt>
                <c:pt idx="449">
                  <c:v>45566</c:v>
                </c:pt>
                <c:pt idx="450">
                  <c:v>45597</c:v>
                </c:pt>
                <c:pt idx="451">
                  <c:v>45627</c:v>
                </c:pt>
                <c:pt idx="452">
                  <c:v>45658</c:v>
                </c:pt>
                <c:pt idx="453">
                  <c:v>45689</c:v>
                </c:pt>
                <c:pt idx="454">
                  <c:v>45717</c:v>
                </c:pt>
                <c:pt idx="455">
                  <c:v>45748</c:v>
                </c:pt>
                <c:pt idx="456">
                  <c:v>45778</c:v>
                </c:pt>
                <c:pt idx="457">
                  <c:v>45809</c:v>
                </c:pt>
                <c:pt idx="458">
                  <c:v>45839</c:v>
                </c:pt>
                <c:pt idx="459">
                  <c:v>45870</c:v>
                </c:pt>
                <c:pt idx="460">
                  <c:v>45901</c:v>
                </c:pt>
                <c:pt idx="461">
                  <c:v>45931</c:v>
                </c:pt>
                <c:pt idx="462">
                  <c:v>45962</c:v>
                </c:pt>
                <c:pt idx="463">
                  <c:v>45992</c:v>
                </c:pt>
                <c:pt idx="464">
                  <c:v>46023</c:v>
                </c:pt>
                <c:pt idx="465">
                  <c:v>46054</c:v>
                </c:pt>
                <c:pt idx="466">
                  <c:v>46082</c:v>
                </c:pt>
                <c:pt idx="467">
                  <c:v>46113</c:v>
                </c:pt>
                <c:pt idx="468">
                  <c:v>46143</c:v>
                </c:pt>
                <c:pt idx="469">
                  <c:v>46174</c:v>
                </c:pt>
                <c:pt idx="470">
                  <c:v>46204</c:v>
                </c:pt>
                <c:pt idx="471">
                  <c:v>46235</c:v>
                </c:pt>
                <c:pt idx="472">
                  <c:v>46266</c:v>
                </c:pt>
                <c:pt idx="473">
                  <c:v>46296</c:v>
                </c:pt>
                <c:pt idx="474">
                  <c:v>46327</c:v>
                </c:pt>
                <c:pt idx="475">
                  <c:v>46357</c:v>
                </c:pt>
                <c:pt idx="476">
                  <c:v>46388</c:v>
                </c:pt>
                <c:pt idx="477">
                  <c:v>46419</c:v>
                </c:pt>
                <c:pt idx="478">
                  <c:v>46447</c:v>
                </c:pt>
                <c:pt idx="479">
                  <c:v>46478</c:v>
                </c:pt>
                <c:pt idx="480">
                  <c:v>46508</c:v>
                </c:pt>
                <c:pt idx="481">
                  <c:v>46539</c:v>
                </c:pt>
                <c:pt idx="482">
                  <c:v>46569</c:v>
                </c:pt>
                <c:pt idx="483">
                  <c:v>46600</c:v>
                </c:pt>
                <c:pt idx="484">
                  <c:v>46631</c:v>
                </c:pt>
                <c:pt idx="485">
                  <c:v>46661</c:v>
                </c:pt>
                <c:pt idx="486">
                  <c:v>46692</c:v>
                </c:pt>
                <c:pt idx="487">
                  <c:v>46722</c:v>
                </c:pt>
                <c:pt idx="488">
                  <c:v>46753</c:v>
                </c:pt>
                <c:pt idx="489">
                  <c:v>46784</c:v>
                </c:pt>
                <c:pt idx="490">
                  <c:v>46813</c:v>
                </c:pt>
                <c:pt idx="491">
                  <c:v>46844</c:v>
                </c:pt>
                <c:pt idx="492">
                  <c:v>46874</c:v>
                </c:pt>
                <c:pt idx="493">
                  <c:v>46905</c:v>
                </c:pt>
                <c:pt idx="494">
                  <c:v>46935</c:v>
                </c:pt>
                <c:pt idx="495">
                  <c:v>46966</c:v>
                </c:pt>
                <c:pt idx="496">
                  <c:v>46997</c:v>
                </c:pt>
                <c:pt idx="497">
                  <c:v>47027</c:v>
                </c:pt>
                <c:pt idx="498">
                  <c:v>47058</c:v>
                </c:pt>
                <c:pt idx="499">
                  <c:v>47088</c:v>
                </c:pt>
                <c:pt idx="500">
                  <c:v>47119</c:v>
                </c:pt>
                <c:pt idx="501">
                  <c:v>47150</c:v>
                </c:pt>
                <c:pt idx="502">
                  <c:v>47178</c:v>
                </c:pt>
                <c:pt idx="503">
                  <c:v>47209</c:v>
                </c:pt>
                <c:pt idx="504">
                  <c:v>47239</c:v>
                </c:pt>
                <c:pt idx="505">
                  <c:v>47270</c:v>
                </c:pt>
                <c:pt idx="506">
                  <c:v>47300</c:v>
                </c:pt>
                <c:pt idx="507">
                  <c:v>47331</c:v>
                </c:pt>
                <c:pt idx="508">
                  <c:v>47362</c:v>
                </c:pt>
                <c:pt idx="509">
                  <c:v>47392</c:v>
                </c:pt>
                <c:pt idx="510">
                  <c:v>47423</c:v>
                </c:pt>
                <c:pt idx="511">
                  <c:v>47453</c:v>
                </c:pt>
                <c:pt idx="512">
                  <c:v>47484</c:v>
                </c:pt>
                <c:pt idx="513">
                  <c:v>47515</c:v>
                </c:pt>
                <c:pt idx="514">
                  <c:v>47543</c:v>
                </c:pt>
                <c:pt idx="515">
                  <c:v>47574</c:v>
                </c:pt>
                <c:pt idx="516">
                  <c:v>47604</c:v>
                </c:pt>
                <c:pt idx="517">
                  <c:v>47635</c:v>
                </c:pt>
                <c:pt idx="518">
                  <c:v>47665</c:v>
                </c:pt>
                <c:pt idx="519">
                  <c:v>47696</c:v>
                </c:pt>
                <c:pt idx="520">
                  <c:v>47727</c:v>
                </c:pt>
                <c:pt idx="521">
                  <c:v>47757</c:v>
                </c:pt>
                <c:pt idx="522">
                  <c:v>47788</c:v>
                </c:pt>
                <c:pt idx="523">
                  <c:v>47818</c:v>
                </c:pt>
                <c:pt idx="524">
                  <c:v>47849</c:v>
                </c:pt>
                <c:pt idx="525">
                  <c:v>47880</c:v>
                </c:pt>
                <c:pt idx="526">
                  <c:v>47908</c:v>
                </c:pt>
                <c:pt idx="527">
                  <c:v>47939</c:v>
                </c:pt>
                <c:pt idx="528">
                  <c:v>47969</c:v>
                </c:pt>
                <c:pt idx="529">
                  <c:v>48000</c:v>
                </c:pt>
                <c:pt idx="530">
                  <c:v>48030</c:v>
                </c:pt>
                <c:pt idx="531">
                  <c:v>48061</c:v>
                </c:pt>
                <c:pt idx="532">
                  <c:v>48092</c:v>
                </c:pt>
                <c:pt idx="533">
                  <c:v>48122</c:v>
                </c:pt>
                <c:pt idx="534">
                  <c:v>48153</c:v>
                </c:pt>
                <c:pt idx="535">
                  <c:v>48183</c:v>
                </c:pt>
                <c:pt idx="536">
                  <c:v>48214</c:v>
                </c:pt>
                <c:pt idx="537">
                  <c:v>48245</c:v>
                </c:pt>
                <c:pt idx="538">
                  <c:v>48274</c:v>
                </c:pt>
                <c:pt idx="539">
                  <c:v>48305</c:v>
                </c:pt>
                <c:pt idx="540">
                  <c:v>48335</c:v>
                </c:pt>
                <c:pt idx="541">
                  <c:v>48366</c:v>
                </c:pt>
                <c:pt idx="542">
                  <c:v>48396</c:v>
                </c:pt>
                <c:pt idx="543">
                  <c:v>48427</c:v>
                </c:pt>
                <c:pt idx="544">
                  <c:v>48458</c:v>
                </c:pt>
                <c:pt idx="545">
                  <c:v>48488</c:v>
                </c:pt>
                <c:pt idx="546">
                  <c:v>48519</c:v>
                </c:pt>
                <c:pt idx="547">
                  <c:v>48549</c:v>
                </c:pt>
                <c:pt idx="548">
                  <c:v>48580</c:v>
                </c:pt>
                <c:pt idx="549">
                  <c:v>48611</c:v>
                </c:pt>
                <c:pt idx="550">
                  <c:v>48639</c:v>
                </c:pt>
                <c:pt idx="551">
                  <c:v>48670</c:v>
                </c:pt>
                <c:pt idx="552">
                  <c:v>48700</c:v>
                </c:pt>
                <c:pt idx="553">
                  <c:v>48731</c:v>
                </c:pt>
                <c:pt idx="554">
                  <c:v>48761</c:v>
                </c:pt>
                <c:pt idx="555">
                  <c:v>48792</c:v>
                </c:pt>
                <c:pt idx="556">
                  <c:v>48823</c:v>
                </c:pt>
                <c:pt idx="557">
                  <c:v>48853</c:v>
                </c:pt>
                <c:pt idx="558">
                  <c:v>48884</c:v>
                </c:pt>
                <c:pt idx="559">
                  <c:v>48914</c:v>
                </c:pt>
                <c:pt idx="560">
                  <c:v>48945</c:v>
                </c:pt>
                <c:pt idx="561">
                  <c:v>48976</c:v>
                </c:pt>
                <c:pt idx="562">
                  <c:v>49004</c:v>
                </c:pt>
                <c:pt idx="563">
                  <c:v>49035</c:v>
                </c:pt>
                <c:pt idx="564">
                  <c:v>49065</c:v>
                </c:pt>
                <c:pt idx="565">
                  <c:v>49096</c:v>
                </c:pt>
                <c:pt idx="566">
                  <c:v>49126</c:v>
                </c:pt>
                <c:pt idx="567">
                  <c:v>49157</c:v>
                </c:pt>
                <c:pt idx="568">
                  <c:v>49188</c:v>
                </c:pt>
                <c:pt idx="569">
                  <c:v>49218</c:v>
                </c:pt>
                <c:pt idx="570">
                  <c:v>49249</c:v>
                </c:pt>
                <c:pt idx="571">
                  <c:v>49279</c:v>
                </c:pt>
                <c:pt idx="572">
                  <c:v>49310</c:v>
                </c:pt>
              </c:numCache>
            </c:numRef>
          </c:cat>
          <c:val>
            <c:numRef>
              <c:f>Sheet6!$E$2:$E$574</c:f>
              <c:numCache>
                <c:formatCode>General</c:formatCode>
                <c:ptCount val="573"/>
                <c:pt idx="457" formatCode="&quot;$&quot;#,##0.00">
                  <c:v>69.654545454545456</c:v>
                </c:pt>
                <c:pt idx="458" formatCode="&quot;$&quot;#,##0.00">
                  <c:v>79.5408589477926</c:v>
                </c:pt>
                <c:pt idx="459" formatCode="&quot;$&quot;#,##0.00">
                  <c:v>83.219836146480532</c:v>
                </c:pt>
                <c:pt idx="460" formatCode="&quot;$&quot;#,##0.00">
                  <c:v>86.167031977336535</c:v>
                </c:pt>
                <c:pt idx="461" formatCode="&quot;$&quot;#,##0.00">
                  <c:v>88.709897374915016</c:v>
                </c:pt>
                <c:pt idx="462" formatCode="&quot;$&quot;#,##0.00">
                  <c:v>90.986817071368492</c:v>
                </c:pt>
                <c:pt idx="463" formatCode="&quot;$&quot;#,##0.00">
                  <c:v>93.071761443377369</c:v>
                </c:pt>
                <c:pt idx="464" formatCode="&quot;$&quot;#,##0.00">
                  <c:v>95.009770243454611</c:v>
                </c:pt>
                <c:pt idx="465" formatCode="&quot;$&quot;#,##0.00">
                  <c:v>96.830676203495102</c:v>
                </c:pt>
                <c:pt idx="466" formatCode="&quot;$&quot;#,##0.00">
                  <c:v>98.555445847766109</c:v>
                </c:pt>
                <c:pt idx="467" formatCode="&quot;$&quot;#,##0.00">
                  <c:v>100.1994791342249</c:v>
                </c:pt>
                <c:pt idx="468" formatCode="&quot;$&quot;#,##0.00">
                  <c:v>101.7744806555815</c:v>
                </c:pt>
                <c:pt idx="469" formatCode="&quot;$&quot;#,##0.00">
                  <c:v>103.28959246203243</c:v>
                </c:pt>
                <c:pt idx="470" formatCode="&quot;$&quot;#,##0.00">
                  <c:v>104.7521161359341</c:v>
                </c:pt>
                <c:pt idx="471" formatCode="&quot;$&quot;#,##0.00">
                  <c:v>106.16799266841205</c:v>
                </c:pt>
                <c:pt idx="472" formatCode="&quot;$&quot;#,##0.00">
                  <c:v>107.54213258324793</c:v>
                </c:pt>
                <c:pt idx="473" formatCode="&quot;$&quot;#,##0.00">
                  <c:v>108.87864974090621</c:v>
                </c:pt>
                <c:pt idx="474" formatCode="&quot;$&quot;#,##0.00">
                  <c:v>110.18103108865981</c:v>
                </c:pt>
                <c:pt idx="475" formatCode="&quot;$&quot;#,##0.00">
                  <c:v>111.45226257842333</c:v>
                </c:pt>
                <c:pt idx="476" formatCode="&quot;$&quot;#,##0.00">
                  <c:v>112.69492433697475</c:v>
                </c:pt>
                <c:pt idx="477" formatCode="&quot;$&quot;#,##0.00">
                  <c:v>113.91126379376743</c:v>
                </c:pt>
                <c:pt idx="478" formatCode="&quot;$&quot;#,##0.00">
                  <c:v>115.10325270093563</c:v>
                </c:pt>
                <c:pt idx="479" formatCode="&quot;$&quot;#,##0.00">
                  <c:v>116.2726321796528</c:v>
                </c:pt>
                <c:pt idx="480" formatCode="&quot;$&quot;#,##0.00">
                  <c:v>117.42094872880909</c:v>
                </c:pt>
                <c:pt idx="481" formatCode="&quot;$&quot;#,##0.00">
                  <c:v>118.54958331742813</c:v>
                </c:pt>
                <c:pt idx="482" formatCode="&quot;$&quot;#,##0.00">
                  <c:v>119.65977511780332</c:v>
                </c:pt>
                <c:pt idx="483" formatCode="&quot;$&quot;#,##0.00">
                  <c:v>120.75264103838121</c:v>
                </c:pt>
                <c:pt idx="484" formatCode="&quot;$&quot;#,##0.00">
                  <c:v>121.82919193039527</c:v>
                </c:pt>
                <c:pt idx="485" formatCode="&quot;$&quot;#,##0.00">
                  <c:v>122.89034613516282</c:v>
                </c:pt>
                <c:pt idx="486" formatCode="&quot;$&quot;#,##0.00">
                  <c:v>123.9369408864944</c:v>
                </c:pt>
                <c:pt idx="487" formatCode="&quot;$&quot;#,##0.00">
                  <c:v>124.96974196905535</c:v>
                </c:pt>
                <c:pt idx="488" formatCode="&quot;$&quot;#,##0.00">
                  <c:v>125.98945194790508</c:v>
                </c:pt>
                <c:pt idx="489" formatCode="&quot;$&quot;#,##0.00">
                  <c:v>126.99671721925634</c:v>
                </c:pt>
                <c:pt idx="490" formatCode="&quot;$&quot;#,##0.00">
                  <c:v>127.99213408238336</c:v>
                </c:pt>
                <c:pt idx="491" formatCode="&quot;$&quot;#,##0.00">
                  <c:v>128.97625399373848</c:v>
                </c:pt>
                <c:pt idx="492" formatCode="&quot;$&quot;#,##0.00">
                  <c:v>129.94958813393188</c:v>
                </c:pt>
                <c:pt idx="493" formatCode="&quot;$&quot;#,##0.00">
                  <c:v>130.91261139426021</c:v>
                </c:pt>
                <c:pt idx="494" formatCode="&quot;$&quot;#,##0.00">
                  <c:v>131.86576587043575</c:v>
                </c:pt>
                <c:pt idx="495" formatCode="&quot;$&quot;#,##0.00">
                  <c:v>132.8094639359455</c:v>
                </c:pt>
                <c:pt idx="496" formatCode="&quot;$&quot;#,##0.00">
                  <c:v>133.74409095521941</c:v>
                </c:pt>
                <c:pt idx="497" formatCode="&quot;$&quot;#,##0.00">
                  <c:v>134.67000768686634</c:v>
                </c:pt>
                <c:pt idx="498" formatCode="&quot;$&quot;#,##0.00">
                  <c:v>135.58755241915446</c:v>
                </c:pt>
                <c:pt idx="499" formatCode="&quot;$&quot;#,##0.00">
                  <c:v>136.49704287329675</c:v>
                </c:pt>
                <c:pt idx="500" formatCode="&quot;$&quot;#,##0.00">
                  <c:v>137.39877790465277</c:v>
                </c:pt>
                <c:pt idx="501" formatCode="&quot;$&quot;#,##0.00">
                  <c:v>138.29303902745067</c:v>
                </c:pt>
                <c:pt idx="502" formatCode="&quot;$&quot;#,##0.00">
                  <c:v>139.18009178488799</c:v>
                </c:pt>
                <c:pt idx="503" formatCode="&quot;$&quot;#,##0.00">
                  <c:v>140.06018698334034</c:v>
                </c:pt>
                <c:pt idx="504" formatCode="&quot;$&quot;#,##0.00">
                  <c:v>140.93356180678555</c:v>
                </c:pt>
                <c:pt idx="505" formatCode="&quot;$&quot;#,##0.00">
                  <c:v>141.80044082534252</c:v>
                </c:pt>
                <c:pt idx="506" formatCode="&quot;$&quot;#,##0.00">
                  <c:v>142.66103690995774</c:v>
                </c:pt>
                <c:pt idx="507" formatCode="&quot;$&quot;#,##0.00">
                  <c:v>143.51555206369017</c:v>
                </c:pt>
                <c:pt idx="508" formatCode="&quot;$&quot;#,##0.00">
                  <c:v>144.36417817869716</c:v>
                </c:pt>
                <c:pt idx="509" formatCode="&quot;$&quot;#,##0.00">
                  <c:v>145.2070977268736</c:v>
                </c:pt>
                <c:pt idx="510" formatCode="&quot;$&quot;#,##0.00">
                  <c:v>146.0444843911105</c:v>
                </c:pt>
                <c:pt idx="511" formatCode="&quot;$&quot;#,##0.00">
                  <c:v>146.87650364329005</c:v>
                </c:pt>
                <c:pt idx="512" formatCode="&quot;$&quot;#,##0.00">
                  <c:v>147.70331327440542</c:v>
                </c:pt>
                <c:pt idx="513" formatCode="&quot;$&quot;#,##0.00">
                  <c:v>148.52506388155979</c:v>
                </c:pt>
                <c:pt idx="514" formatCode="&quot;$&quot;#,##0.00">
                  <c:v>149.34189931605135</c:v>
                </c:pt>
                <c:pt idx="515" formatCode="&quot;$&quot;#,##0.00">
                  <c:v>150.15395709627597</c:v>
                </c:pt>
                <c:pt idx="516" formatCode="&quot;$&quot;#,##0.00">
                  <c:v>150.96136878876143</c:v>
                </c:pt>
                <c:pt idx="517" formatCode="&quot;$&quot;#,##0.00">
                  <c:v>151.76426036028781</c:v>
                </c:pt>
                <c:pt idx="518" formatCode="&quot;$&quot;#,##0.00">
                  <c:v>152.56275250372641</c:v>
                </c:pt>
                <c:pt idx="519" formatCode="&quot;$&quot;#,##0.00">
                  <c:v>153.35696093995534</c:v>
                </c:pt>
                <c:pt idx="520" formatCode="&quot;$&quot;#,##0.00">
                  <c:v>154.14699669796059</c:v>
                </c:pt>
                <c:pt idx="521" formatCode="&quot;$&quot;#,##0.00">
                  <c:v>154.93296637501695</c:v>
                </c:pt>
                <c:pt idx="522" formatCode="&quot;$&quot;#,##0.00">
                  <c:v>155.71497237865196</c:v>
                </c:pt>
                <c:pt idx="523" formatCode="&quot;$&quot;#,##0.00">
                  <c:v>156.49311315192591</c:v>
                </c:pt>
                <c:pt idx="524" formatCode="&quot;$&quot;#,##0.00">
                  <c:v>157.26748338341093</c:v>
                </c:pt>
                <c:pt idx="525" formatCode="&quot;$&quot;#,##0.00">
                  <c:v>158.03817420311998</c:v>
                </c:pt>
                <c:pt idx="526" formatCode="&quot;$&quot;#,##0.00">
                  <c:v>158.8052733655154</c:v>
                </c:pt>
                <c:pt idx="527" formatCode="&quot;$&quot;#,##0.00">
                  <c:v>159.56886542062344</c:v>
                </c:pt>
                <c:pt idx="528" formatCode="&quot;$&quot;#,##0.00">
                  <c:v>160.32903187418412</c:v>
                </c:pt>
                <c:pt idx="529" formatCode="&quot;$&quot;#,##0.00">
                  <c:v>161.08585133768233</c:v>
                </c:pt>
                <c:pt idx="530" formatCode="&quot;$&quot;#,##0.00">
                  <c:v>161.83939966903009</c:v>
                </c:pt>
                <c:pt idx="531" formatCode="&quot;$&quot;#,##0.00">
                  <c:v>162.58975010460097</c:v>
                </c:pt>
                <c:pt idx="532" formatCode="&quot;$&quot;#,##0.00">
                  <c:v>163.33697338325726</c:v>
                </c:pt>
                <c:pt idx="533" formatCode="&quot;$&quot;#,##0.00">
                  <c:v>164.08113786295436</c:v>
                </c:pt>
                <c:pt idx="534" formatCode="&quot;$&quot;#,##0.00">
                  <c:v>164.82230963045765</c:v>
                </c:pt>
                <c:pt idx="535" formatCode="&quot;$&quot;#,##0.00">
                  <c:v>165.5605526046624</c:v>
                </c:pt>
                <c:pt idx="536" formatCode="&quot;$&quot;#,##0.00">
                  <c:v>166.29592863396547</c:v>
                </c:pt>
                <c:pt idx="537" formatCode="&quot;$&quot;#,##0.00">
                  <c:v>167.02849758810203</c:v>
                </c:pt>
                <c:pt idx="538" formatCode="&quot;$&quot;#,##0.00">
                  <c:v>167.75831744482608</c:v>
                </c:pt>
                <c:pt idx="539" formatCode="&quot;$&quot;#,##0.00">
                  <c:v>168.48544437178438</c:v>
                </c:pt>
                <c:pt idx="540" formatCode="&quot;$&quot;#,##0.00">
                  <c:v>169.20993280390439</c:v>
                </c:pt>
                <c:pt idx="541" formatCode="&quot;$&quot;#,##0.00">
                  <c:v>169.93183551659325</c:v>
                </c:pt>
                <c:pt idx="542" formatCode="&quot;$&quot;#,##0.00">
                  <c:v>170.65120369502068</c:v>
                </c:pt>
                <c:pt idx="543" formatCode="&quot;$&quot;#,##0.00">
                  <c:v>171.36808699973923</c:v>
                </c:pt>
                <c:pt idx="544" formatCode="&quot;$&quot;#,##0.00">
                  <c:v>172.0825336288743</c:v>
                </c:pt>
                <c:pt idx="545" formatCode="&quot;$&quot;#,##0.00">
                  <c:v>172.7945903771016</c:v>
                </c:pt>
                <c:pt idx="546" formatCode="&quot;$&quot;#,##0.00">
                  <c:v>173.50430269161126</c:v>
                </c:pt>
                <c:pt idx="547" formatCode="&quot;$&quot;#,##0.00">
                  <c:v>174.21171472524455</c:v>
                </c:pt>
                <c:pt idx="548" formatCode="&quot;$&quot;#,##0.00">
                  <c:v>174.9168693869762</c:v>
                </c:pt>
                <c:pt idx="549" formatCode="&quot;$&quot;#,##0.00">
                  <c:v>175.61980838990144</c:v>
                </c:pt>
                <c:pt idx="550" formatCode="&quot;$&quot;#,##0.00">
                  <c:v>176.32057229687743</c:v>
                </c:pt>
                <c:pt idx="551" formatCode="&quot;$&quot;#,##0.00">
                  <c:v>177.01920056395693</c:v>
                </c:pt>
                <c:pt idx="552" formatCode="&quot;$&quot;#,##0.00">
                  <c:v>177.7157315817434</c:v>
                </c:pt>
                <c:pt idx="553" formatCode="&quot;$&quot;#,##0.00">
                  <c:v>178.41020271478763</c:v>
                </c:pt>
                <c:pt idx="554" formatCode="&quot;$&quot;#,##0.00">
                  <c:v>179.10265033913774</c:v>
                </c:pt>
                <c:pt idx="555" formatCode="&quot;$&quot;#,##0.00">
                  <c:v>179.79310987814728</c:v>
                </c:pt>
                <c:pt idx="556" formatCode="&quot;$&quot;#,##0.00">
                  <c:v>180.48161583663878</c:v>
                </c:pt>
                <c:pt idx="557" formatCode="&quot;$&quot;#,##0.00">
                  <c:v>181.16820183351427</c:v>
                </c:pt>
                <c:pt idx="558" formatCode="&quot;$&quot;#,##0.00">
                  <c:v>181.85290063289762</c:v>
                </c:pt>
                <c:pt idx="559" formatCode="&quot;$&quot;#,##0.00">
                  <c:v>182.5357441738891</c:v>
                </c:pt>
                <c:pt idx="560" formatCode="&quot;$&quot;#,##0.00">
                  <c:v>183.2167635990063</c:v>
                </c:pt>
                <c:pt idx="561" formatCode="&quot;$&quot;#,##0.00">
                  <c:v>183.89598928138196</c:v>
                </c:pt>
                <c:pt idx="562" formatCode="&quot;$&quot;#,##0.00">
                  <c:v>184.5734508507839</c:v>
                </c:pt>
                <c:pt idx="563" formatCode="&quot;$&quot;#,##0.00">
                  <c:v>185.24917721851932</c:v>
                </c:pt>
                <c:pt idx="564" formatCode="&quot;$&quot;#,##0.00">
                  <c:v>185.92319660128049</c:v>
                </c:pt>
                <c:pt idx="565" formatCode="&quot;$&quot;#,##0.00">
                  <c:v>186.59553654398692</c:v>
                </c:pt>
                <c:pt idx="566" formatCode="&quot;$&quot;#,##0.00">
                  <c:v>187.26622394167438</c:v>
                </c:pt>
                <c:pt idx="567" formatCode="&quot;$&quot;#,##0.00">
                  <c:v>187.93528506047971</c:v>
                </c:pt>
                <c:pt idx="568" formatCode="&quot;$&quot;#,##0.00">
                  <c:v>188.60274555776573</c:v>
                </c:pt>
                <c:pt idx="569" formatCode="&quot;$&quot;#,##0.00">
                  <c:v>189.26863050142896</c:v>
                </c:pt>
                <c:pt idx="570" formatCode="&quot;$&quot;#,##0.00">
                  <c:v>189.93296438843134</c:v>
                </c:pt>
                <c:pt idx="571" formatCode="&quot;$&quot;#,##0.00">
                  <c:v>190.5957711625916</c:v>
                </c:pt>
                <c:pt idx="572" formatCode="&quot;$&quot;#,##0.00">
                  <c:v>191.25707423167438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481-4131-9289-623E1345B4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2137535"/>
        <c:axId val="222144191"/>
      </c:lineChart>
      <c:catAx>
        <c:axId val="222137535"/>
        <c:scaling>
          <c:orientation val="minMax"/>
        </c:scaling>
        <c:delete val="0"/>
        <c:axPos val="b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144191"/>
        <c:crosses val="autoZero"/>
        <c:auto val="1"/>
        <c:lblAlgn val="ctr"/>
        <c:lblOffset val="100"/>
        <c:noMultiLvlLbl val="0"/>
      </c:catAx>
      <c:valAx>
        <c:axId val="222144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2137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1125C8E-0BF9-44BE-A9AB-DC590C41630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850DAA8-CD35-4974-BC80-CC05EC58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5C8E-0BF9-44BE-A9AB-DC590C41630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AA8-CD35-4974-BC80-CC05EC58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0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5C8E-0BF9-44BE-A9AB-DC590C41630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AA8-CD35-4974-BC80-CC05EC58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34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5C8E-0BF9-44BE-A9AB-DC590C41630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AA8-CD35-4974-BC80-CC05EC58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24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5C8E-0BF9-44BE-A9AB-DC590C41630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AA8-CD35-4974-BC80-CC05EC58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299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5C8E-0BF9-44BE-A9AB-DC590C41630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AA8-CD35-4974-BC80-CC05EC58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52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5C8E-0BF9-44BE-A9AB-DC590C41630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AA8-CD35-4974-BC80-CC05EC58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87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1125C8E-0BF9-44BE-A9AB-DC590C41630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AA8-CD35-4974-BC80-CC05EC58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42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1125C8E-0BF9-44BE-A9AB-DC590C41630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AA8-CD35-4974-BC80-CC05EC58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5C8E-0BF9-44BE-A9AB-DC590C41630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AA8-CD35-4974-BC80-CC05EC58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0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5C8E-0BF9-44BE-A9AB-DC590C41630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AA8-CD35-4974-BC80-CC05EC58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5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5C8E-0BF9-44BE-A9AB-DC590C41630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AA8-CD35-4974-BC80-CC05EC58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3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5C8E-0BF9-44BE-A9AB-DC590C41630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AA8-CD35-4974-BC80-CC05EC58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7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5C8E-0BF9-44BE-A9AB-DC590C41630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AA8-CD35-4974-BC80-CC05EC58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5C8E-0BF9-44BE-A9AB-DC590C41630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AA8-CD35-4974-BC80-CC05EC58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8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5C8E-0BF9-44BE-A9AB-DC590C41630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AA8-CD35-4974-BC80-CC05EC58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2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5C8E-0BF9-44BE-A9AB-DC590C41630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DAA8-CD35-4974-BC80-CC05EC58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1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1125C8E-0BF9-44BE-A9AB-DC590C416302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850DAA8-CD35-4974-BC80-CC05EC581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5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1053" y="943794"/>
            <a:ext cx="8825658" cy="2677648"/>
          </a:xfrm>
        </p:spPr>
        <p:txBody>
          <a:bodyPr/>
          <a:lstStyle/>
          <a:p>
            <a:r>
              <a:rPr lang="en-US" b="1" dirty="0"/>
              <a:t>Crude Oil Price Trends and Forecast (1987–2034)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3196" y="3621442"/>
            <a:ext cx="8825658" cy="861420"/>
          </a:xfrm>
        </p:spPr>
        <p:txBody>
          <a:bodyPr>
            <a:normAutofit fontScale="92500" lnSpcReduction="20000"/>
          </a:bodyPr>
          <a:lstStyle/>
          <a:p>
            <a:endParaRPr lang="en-US" b="1" dirty="0"/>
          </a:p>
          <a:p>
            <a:r>
              <a:rPr lang="en-US" i="1" dirty="0">
                <a:solidFill>
                  <a:srgbClr val="FFC000"/>
                </a:solidFill>
              </a:rPr>
              <a:t>Historical Insights, Market Dynamics, and Projected Outlook for Strategic Decision‑Making</a:t>
            </a:r>
            <a:endParaRPr lang="en-US" dirty="0">
              <a:solidFill>
                <a:srgbClr val="FFC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7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5834" y="2087593"/>
            <a:ext cx="7970807" cy="1138687"/>
          </a:xfrm>
        </p:spPr>
        <p:txBody>
          <a:bodyPr/>
          <a:lstStyle/>
          <a:p>
            <a:pPr algn="ctr"/>
            <a:r>
              <a:rPr lang="en-US" sz="9600" b="1" dirty="0" smtClean="0"/>
              <a:t>THE END</a:t>
            </a:r>
            <a:endParaRPr lang="en-US" sz="9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0777" y="3095227"/>
            <a:ext cx="8885208" cy="1174848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THANK YOU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5338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Historical Trend (1987–Present)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475590"/>
              </p:ext>
            </p:extLst>
          </p:nvPr>
        </p:nvGraphicFramePr>
        <p:xfrm>
          <a:off x="1155700" y="2603500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51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Early Period (1987–2000)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Prices remained relatively low and stable, ranging roughly between </a:t>
            </a:r>
            <a:r>
              <a:rPr lang="en-US" b="1" dirty="0" smtClean="0"/>
              <a:t>$12–$25 per barrel</a:t>
            </a:r>
            <a:r>
              <a:rPr lang="en-US" dirty="0" smtClean="0"/>
              <a:t>. This reflects a period when crude oil markets were largely stable, with moderate global demand and supply constraints.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77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Mid‑2000s Surge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a sharp rise leading into the late 2000s, where prices peaked (over </a:t>
            </a:r>
            <a:r>
              <a:rPr lang="en-US" b="1" dirty="0" smtClean="0"/>
              <a:t>$100</a:t>
            </a:r>
            <a:r>
              <a:rPr lang="en-US" dirty="0" smtClean="0"/>
              <a:t> per barrel), largely influenced by global economic growth, increased energy demand, and market volatility.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1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Post‑2008 Correction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the sharp peak, prices fell sharply due to the global financial crisis (around 2008), highlighting the market’s sensitivity to economic downturns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0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2010–2020 Plateau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Prices remained relatively stable, hovering between </a:t>
            </a:r>
            <a:r>
              <a:rPr lang="en-US" b="1" dirty="0" smtClean="0"/>
              <a:t>$40–$100</a:t>
            </a:r>
            <a:r>
              <a:rPr lang="en-US" dirty="0" smtClean="0"/>
              <a:t>, influenced by technological advances (shale oil), OPEC policies, and global economic fluctuations.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76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Recent Years (2020–Present)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Prices show higher volatility, influenced by the pandemic, supply constraints, and global geopolitical tensions.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9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Forecasted Trend (2024–2034)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/>
              <a:t>forecasted line</a:t>
            </a:r>
            <a:r>
              <a:rPr lang="en-US" dirty="0" smtClean="0"/>
              <a:t> predicts a </a:t>
            </a:r>
            <a:r>
              <a:rPr lang="en-US" b="1" dirty="0" smtClean="0"/>
              <a:t>gradual rise</a:t>
            </a:r>
            <a:r>
              <a:rPr lang="en-US" dirty="0" smtClean="0"/>
              <a:t> in crude oil prices over the next decade. This is based on historical trend data and statistical forecasting methods. The range of the prediction (shaded area) suggests:</a:t>
            </a:r>
          </a:p>
          <a:p>
            <a:r>
              <a:rPr lang="en-US" b="1" dirty="0" smtClean="0"/>
              <a:t>Best‑Case Scenario (Upper Bound):</a:t>
            </a:r>
            <a:r>
              <a:rPr lang="en-US" dirty="0" smtClean="0"/>
              <a:t> Prices could rise sharply, potentially reaching above </a:t>
            </a:r>
            <a:r>
              <a:rPr lang="en-US" b="1" dirty="0" smtClean="0"/>
              <a:t>$150</a:t>
            </a:r>
            <a:r>
              <a:rPr lang="en-US" dirty="0" smtClean="0"/>
              <a:t> if global demand significantly outstrips supply.</a:t>
            </a:r>
          </a:p>
          <a:p>
            <a:r>
              <a:rPr lang="en-US" b="1" dirty="0" smtClean="0"/>
              <a:t>Most Likely Scenario (Central Line):</a:t>
            </a:r>
            <a:r>
              <a:rPr lang="en-US" dirty="0" smtClean="0"/>
              <a:t> Moderate growth trend, aligning with historical average growth.</a:t>
            </a:r>
          </a:p>
          <a:p>
            <a:r>
              <a:rPr lang="en-US" b="1" dirty="0" smtClean="0"/>
              <a:t>Worst‑Case Scenario (Lower Bound):</a:t>
            </a:r>
            <a:r>
              <a:rPr lang="en-US" dirty="0" smtClean="0"/>
              <a:t> Prices could drop due to increased use of alternatives, recession, or breakthroughs in energy 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9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653" y="1051306"/>
            <a:ext cx="8761413" cy="706964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Implication for Stakeholders: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55453" y="2282356"/>
            <a:ext cx="915981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Investors: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The trend suggests opportunities in the oil sector, especially when prices are low,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as long‑term growth appears favorable.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Policymakers and Economists: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Highlights the importance of planning for price fluctuations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the potential impact on national and global economies.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Business Decision‑Makers: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Provides a basis for pricing strategies, supply chain planning, and</a:t>
            </a:r>
            <a:r>
              <a:rPr kumimoji="0" lang="en-US" altLang="en-US" sz="2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investment decisions.</a:t>
            </a:r>
          </a:p>
        </p:txBody>
      </p:sp>
    </p:spTree>
    <p:extLst>
      <p:ext uri="{BB962C8B-B14F-4D97-AF65-F5344CB8AC3E}">
        <p14:creationId xmlns:p14="http://schemas.microsoft.com/office/powerpoint/2010/main" val="110210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</TotalTime>
  <Words>375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Crude Oil Price Trends and Forecast (1987–2034)</vt:lpstr>
      <vt:lpstr>Historical Trend (1987–Present)</vt:lpstr>
      <vt:lpstr>Early Period (1987–2000)</vt:lpstr>
      <vt:lpstr>Mid‑2000s Surge</vt:lpstr>
      <vt:lpstr>Post‑2008 Correction</vt:lpstr>
      <vt:lpstr>2010–2020 Plateau</vt:lpstr>
      <vt:lpstr>Recent Years (2020–Present)</vt:lpstr>
      <vt:lpstr>Forecasted Trend (2024–2034)</vt:lpstr>
      <vt:lpstr>Implication for Stakeholders: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Crude oil Price Forcast</dc:title>
  <dc:creator>user</dc:creator>
  <cp:lastModifiedBy>user</cp:lastModifiedBy>
  <cp:revision>4</cp:revision>
  <dcterms:created xsi:type="dcterms:W3CDTF">2025-06-24T10:44:23Z</dcterms:created>
  <dcterms:modified xsi:type="dcterms:W3CDTF">2025-06-24T11:11:14Z</dcterms:modified>
</cp:coreProperties>
</file>