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Nanum Gothic Coding" panose="020B0604020202020204" charset="-127"/>
      <p:regular r:id="rId17"/>
      <p:bold r:id="rId18"/>
    </p:embeddedFont>
    <p:embeddedFont>
      <p:font typeface="Cabin" panose="020B0604020202020204" charset="0"/>
      <p:regular r:id="rId19"/>
      <p:bold r:id="rId20"/>
      <p:italic r:id="rId21"/>
      <p:boldItalic r:id="rId22"/>
    </p:embeddedFont>
    <p:embeddedFont>
      <p:font typeface="Crimson Text" panose="020B060402020202020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Playfair Display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832BAC-FA5C-4390-9093-6DD0A864589A}">
  <a:tblStyle styleId="{05832BAC-FA5C-4390-9093-6DD0A86458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2d9830ec84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2d9830ec84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g2d9830ec84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0" name="Google Shape;2360;g2d9830ec84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2d9830ec84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9" name="Google Shape;2369;g2d9830ec84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2d9830ec84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2d9830ec84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g3384270fda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8" name="Google Shape;2388;g3384270fda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2d9830ec84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2d9830ec84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2d9830ec84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2d9830ec84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>
          <a:extLst>
            <a:ext uri="{FF2B5EF4-FFF2-40B4-BE49-F238E27FC236}">
              <a16:creationId xmlns:a16="http://schemas.microsoft.com/office/drawing/2014/main" id="{A65E434F-287C-06AC-E7E0-436747862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2d9830ec845_0_137:notes">
            <a:extLst>
              <a:ext uri="{FF2B5EF4-FFF2-40B4-BE49-F238E27FC236}">
                <a16:creationId xmlns:a16="http://schemas.microsoft.com/office/drawing/2014/main" id="{7E053608-F4A9-0973-2CE4-BC8C42B417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2d9830ec845_0_137:notes">
            <a:extLst>
              <a:ext uri="{FF2B5EF4-FFF2-40B4-BE49-F238E27FC236}">
                <a16:creationId xmlns:a16="http://schemas.microsoft.com/office/drawing/2014/main" id="{7E213ED7-E861-D537-3F94-8495E368B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680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3384270fda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7" name="Google Shape;2317;g3384270fda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5">
          <a:extLst>
            <a:ext uri="{FF2B5EF4-FFF2-40B4-BE49-F238E27FC236}">
              <a16:creationId xmlns:a16="http://schemas.microsoft.com/office/drawing/2014/main" id="{F481B6AF-0725-2923-C1C3-31D66D666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3384270fda0_0_1:notes">
            <a:extLst>
              <a:ext uri="{FF2B5EF4-FFF2-40B4-BE49-F238E27FC236}">
                <a16:creationId xmlns:a16="http://schemas.microsoft.com/office/drawing/2014/main" id="{1E7226F0-CCB0-DEC5-B34F-4EA157B5A0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7" name="Google Shape;2317;g3384270fda0_0_1:notes">
            <a:extLst>
              <a:ext uri="{FF2B5EF4-FFF2-40B4-BE49-F238E27FC236}">
                <a16:creationId xmlns:a16="http://schemas.microsoft.com/office/drawing/2014/main" id="{6B8B0D43-3435-2FDB-C70F-396D7E8EB7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181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2d9830ec84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2d9830ec84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3383e2b5a26_0_2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5" name="Google Shape;2335;g3383e2b5a26_0_2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2d9830ec84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2" name="Google Shape;2342;g2d9830ec84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0" name="Google Shape;10;p2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" name="Google Shape;14;p2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" name="Google Shape;15;p2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" name="Google Shape;16;p2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17;p2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20;p2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228500" y="1038200"/>
            <a:ext cx="6687000" cy="26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228500" y="4011128"/>
            <a:ext cx="66870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16025" y="3237288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7614700" y="4246013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347375" y="1575475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0" y="4522400"/>
            <a:ext cx="621000" cy="621000"/>
            <a:chOff x="0" y="4522400"/>
            <a:chExt cx="621000" cy="621000"/>
          </a:xfrm>
        </p:grpSpPr>
        <p:sp>
          <p:nvSpPr>
            <p:cNvPr id="27" name="Google Shape;27;p2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0" y="3572900"/>
            <a:ext cx="949500" cy="949500"/>
            <a:chOff x="169875" y="1287150"/>
            <a:chExt cx="949500" cy="949500"/>
          </a:xfrm>
        </p:grpSpPr>
        <p:sp>
          <p:nvSpPr>
            <p:cNvPr id="30" name="Google Shape;30;p2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8194500" y="4191900"/>
            <a:ext cx="949500" cy="949500"/>
            <a:chOff x="169875" y="1287150"/>
            <a:chExt cx="949500" cy="949500"/>
          </a:xfrm>
        </p:grpSpPr>
        <p:sp>
          <p:nvSpPr>
            <p:cNvPr id="38" name="Google Shape;38;p2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2934575"/>
            <a:ext cx="621000" cy="621000"/>
            <a:chOff x="0" y="4522400"/>
            <a:chExt cx="621000" cy="621000"/>
          </a:xfrm>
        </p:grpSpPr>
        <p:sp>
          <p:nvSpPr>
            <p:cNvPr id="46" name="Google Shape;46;p2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>
            <a:off x="326605" y="2040937"/>
            <a:ext cx="296291" cy="296291"/>
            <a:chOff x="242925" y="1966075"/>
            <a:chExt cx="760500" cy="760500"/>
          </a:xfrm>
        </p:grpSpPr>
        <p:sp>
          <p:nvSpPr>
            <p:cNvPr id="49" name="Google Shape;49;p2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73050" y="4578475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>
            <a:off x="1789850" y="4608575"/>
            <a:ext cx="1406700" cy="511950"/>
            <a:chOff x="3194950" y="4621625"/>
            <a:chExt cx="1406700" cy="511950"/>
          </a:xfrm>
        </p:grpSpPr>
        <p:sp>
          <p:nvSpPr>
            <p:cNvPr id="53" name="Google Shape;53;p2"/>
            <p:cNvSpPr/>
            <p:nvPr/>
          </p:nvSpPr>
          <p:spPr>
            <a:xfrm>
              <a:off x="3194950" y="46216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383650" y="46216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580100" y="46216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68800" y="46216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989100" y="46216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77800" y="46216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374250" y="46216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562950" y="46216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194950" y="47677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383650" y="47677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580100" y="47677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768800" y="47677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989100" y="47677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77800" y="47677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374250" y="47677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62950" y="476772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94950" y="49487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83650" y="49487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0100" y="49487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768800" y="49487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989100" y="49487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177800" y="49487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374250" y="49487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562950" y="49487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194950" y="50948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383650" y="50948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80100" y="50948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768800" y="50948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989100" y="50948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177800" y="50948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374250" y="50948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562950" y="5094875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2"/>
          <p:cNvGrpSpPr/>
          <p:nvPr/>
        </p:nvGrpSpPr>
        <p:grpSpPr>
          <a:xfrm>
            <a:off x="8194500" y="3572900"/>
            <a:ext cx="621000" cy="621000"/>
            <a:chOff x="0" y="4522400"/>
            <a:chExt cx="621000" cy="621000"/>
          </a:xfrm>
        </p:grpSpPr>
        <p:sp>
          <p:nvSpPr>
            <p:cNvPr id="86" name="Google Shape;86;p2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 flipH="1">
            <a:off x="8194490" y="2992872"/>
            <a:ext cx="580033" cy="580033"/>
            <a:chOff x="242925" y="1966075"/>
            <a:chExt cx="760500" cy="760500"/>
          </a:xfrm>
        </p:grpSpPr>
        <p:sp>
          <p:nvSpPr>
            <p:cNvPr id="89" name="Google Shape;89;p2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 flipH="1">
            <a:off x="8194500" y="155115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11"/>
          <p:cNvGrpSpPr/>
          <p:nvPr/>
        </p:nvGrpSpPr>
        <p:grpSpPr>
          <a:xfrm>
            <a:off x="347375" y="1064250"/>
            <a:ext cx="8449275" cy="3015000"/>
            <a:chOff x="347375" y="1064250"/>
            <a:chExt cx="8449275" cy="3015000"/>
          </a:xfrm>
        </p:grpSpPr>
        <p:sp>
          <p:nvSpPr>
            <p:cNvPr id="833" name="Google Shape;833;p11"/>
            <p:cNvSpPr/>
            <p:nvPr/>
          </p:nvSpPr>
          <p:spPr>
            <a:xfrm>
              <a:off x="347450" y="1434150"/>
              <a:ext cx="8449200" cy="26451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834" name="Google Shape;834;p11"/>
            <p:cNvGrpSpPr/>
            <p:nvPr/>
          </p:nvGrpSpPr>
          <p:grpSpPr>
            <a:xfrm>
              <a:off x="347375" y="1064250"/>
              <a:ext cx="8449200" cy="369900"/>
              <a:chOff x="347375" y="249475"/>
              <a:chExt cx="8449200" cy="369900"/>
            </a:xfrm>
          </p:grpSpPr>
          <p:sp>
            <p:nvSpPr>
              <p:cNvPr id="835" name="Google Shape;835;p11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37" name="Google Shape;837;p11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8" name="Google Shape;838;p11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39" name="Google Shape;839;p11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0" name="Google Shape;840;p11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42" name="Google Shape;842;p11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3" name="Google Shape;843;p11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4" name="Google Shape;844;p11"/>
          <p:cNvSpPr txBox="1">
            <a:spLocks noGrp="1"/>
          </p:cNvSpPr>
          <p:nvPr>
            <p:ph type="title" hasCustomPrompt="1"/>
          </p:nvPr>
        </p:nvSpPr>
        <p:spPr>
          <a:xfrm>
            <a:off x="1709325" y="1729750"/>
            <a:ext cx="5725500" cy="1473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5" name="Google Shape;845;p11"/>
          <p:cNvSpPr txBox="1">
            <a:spLocks noGrp="1"/>
          </p:cNvSpPr>
          <p:nvPr>
            <p:ph type="subTitle" idx="1"/>
          </p:nvPr>
        </p:nvSpPr>
        <p:spPr>
          <a:xfrm>
            <a:off x="1709325" y="3381738"/>
            <a:ext cx="57255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11"/>
          <p:cNvSpPr/>
          <p:nvPr/>
        </p:nvSpPr>
        <p:spPr>
          <a:xfrm>
            <a:off x="-610430" y="2490563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11"/>
          <p:cNvGrpSpPr/>
          <p:nvPr/>
        </p:nvGrpSpPr>
        <p:grpSpPr>
          <a:xfrm>
            <a:off x="1976069" y="0"/>
            <a:ext cx="621000" cy="621000"/>
            <a:chOff x="0" y="4522400"/>
            <a:chExt cx="621000" cy="621000"/>
          </a:xfrm>
        </p:grpSpPr>
        <p:sp>
          <p:nvSpPr>
            <p:cNvPr id="848" name="Google Shape;848;p1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11"/>
          <p:cNvGrpSpPr/>
          <p:nvPr/>
        </p:nvGrpSpPr>
        <p:grpSpPr>
          <a:xfrm flipH="1">
            <a:off x="347371" y="1806972"/>
            <a:ext cx="580033" cy="580033"/>
            <a:chOff x="242925" y="1966075"/>
            <a:chExt cx="760500" cy="760500"/>
          </a:xfrm>
        </p:grpSpPr>
        <p:sp>
          <p:nvSpPr>
            <p:cNvPr id="851" name="Google Shape;851;p11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11"/>
          <p:cNvGrpSpPr/>
          <p:nvPr/>
        </p:nvGrpSpPr>
        <p:grpSpPr>
          <a:xfrm flipH="1">
            <a:off x="2352230" y="4079266"/>
            <a:ext cx="1080436" cy="1080436"/>
            <a:chOff x="169875" y="1287150"/>
            <a:chExt cx="949500" cy="949500"/>
          </a:xfrm>
        </p:grpSpPr>
        <p:sp>
          <p:nvSpPr>
            <p:cNvPr id="854" name="Google Shape;854;p11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1355069" y="0"/>
            <a:ext cx="621000" cy="621000"/>
            <a:chOff x="0" y="4522400"/>
            <a:chExt cx="621000" cy="621000"/>
          </a:xfrm>
        </p:grpSpPr>
        <p:sp>
          <p:nvSpPr>
            <p:cNvPr id="862" name="Google Shape;862;p1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11"/>
          <p:cNvSpPr/>
          <p:nvPr/>
        </p:nvSpPr>
        <p:spPr>
          <a:xfrm flipH="1">
            <a:off x="6972982" y="453120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5" name="Google Shape;865;p11"/>
          <p:cNvGrpSpPr/>
          <p:nvPr/>
        </p:nvGrpSpPr>
        <p:grpSpPr>
          <a:xfrm flipH="1">
            <a:off x="7526582" y="3576400"/>
            <a:ext cx="581850" cy="1406700"/>
            <a:chOff x="-216950" y="1281750"/>
            <a:chExt cx="581850" cy="1406700"/>
          </a:xfrm>
        </p:grpSpPr>
        <p:sp>
          <p:nvSpPr>
            <p:cNvPr id="866" name="Google Shape;866;p11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11"/>
          <p:cNvGrpSpPr/>
          <p:nvPr/>
        </p:nvGrpSpPr>
        <p:grpSpPr>
          <a:xfrm flipH="1">
            <a:off x="734069" y="0"/>
            <a:ext cx="621000" cy="621000"/>
            <a:chOff x="0" y="4522400"/>
            <a:chExt cx="621000" cy="621000"/>
          </a:xfrm>
        </p:grpSpPr>
        <p:sp>
          <p:nvSpPr>
            <p:cNvPr id="899" name="Google Shape;899;p1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11"/>
          <p:cNvGrpSpPr/>
          <p:nvPr/>
        </p:nvGrpSpPr>
        <p:grpSpPr>
          <a:xfrm>
            <a:off x="8642047" y="4582798"/>
            <a:ext cx="296279" cy="296279"/>
            <a:chOff x="0" y="4522400"/>
            <a:chExt cx="621000" cy="621000"/>
          </a:xfrm>
        </p:grpSpPr>
        <p:sp>
          <p:nvSpPr>
            <p:cNvPr id="902" name="Google Shape;902;p1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11"/>
          <p:cNvGrpSpPr/>
          <p:nvPr/>
        </p:nvGrpSpPr>
        <p:grpSpPr>
          <a:xfrm flipH="1">
            <a:off x="-117418" y="4431450"/>
            <a:ext cx="1406700" cy="581850"/>
            <a:chOff x="2673538" y="3975950"/>
            <a:chExt cx="1406700" cy="581850"/>
          </a:xfrm>
        </p:grpSpPr>
        <p:sp>
          <p:nvSpPr>
            <p:cNvPr id="905" name="Google Shape;905;p11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1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1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1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1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1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1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1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1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1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11"/>
          <p:cNvGrpSpPr/>
          <p:nvPr/>
        </p:nvGrpSpPr>
        <p:grpSpPr>
          <a:xfrm>
            <a:off x="51074" y="1510687"/>
            <a:ext cx="296291" cy="296291"/>
            <a:chOff x="242925" y="1966075"/>
            <a:chExt cx="760500" cy="760500"/>
          </a:xfrm>
        </p:grpSpPr>
        <p:sp>
          <p:nvSpPr>
            <p:cNvPr id="938" name="Google Shape;938;p11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11"/>
          <p:cNvGrpSpPr/>
          <p:nvPr/>
        </p:nvGrpSpPr>
        <p:grpSpPr>
          <a:xfrm flipH="1">
            <a:off x="4651957" y="-119050"/>
            <a:ext cx="1406700" cy="581850"/>
            <a:chOff x="2673538" y="3975950"/>
            <a:chExt cx="1406700" cy="581850"/>
          </a:xfrm>
        </p:grpSpPr>
        <p:sp>
          <p:nvSpPr>
            <p:cNvPr id="941" name="Google Shape;941;p11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1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1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1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1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1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1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1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1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1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1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1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1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1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1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1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1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1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1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1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1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1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1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1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1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1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1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1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1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11"/>
          <p:cNvGrpSpPr/>
          <p:nvPr/>
        </p:nvGrpSpPr>
        <p:grpSpPr>
          <a:xfrm flipH="1">
            <a:off x="1716340" y="4312391"/>
            <a:ext cx="296279" cy="296279"/>
            <a:chOff x="0" y="4522400"/>
            <a:chExt cx="621000" cy="621000"/>
          </a:xfrm>
        </p:grpSpPr>
        <p:sp>
          <p:nvSpPr>
            <p:cNvPr id="974" name="Google Shape;974;p1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6" name="Google Shape;976;p11"/>
          <p:cNvSpPr/>
          <p:nvPr/>
        </p:nvSpPr>
        <p:spPr>
          <a:xfrm>
            <a:off x="-881955" y="3148013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7" name="Google Shape;977;p11"/>
          <p:cNvGrpSpPr/>
          <p:nvPr/>
        </p:nvGrpSpPr>
        <p:grpSpPr>
          <a:xfrm>
            <a:off x="8175644" y="0"/>
            <a:ext cx="621000" cy="621000"/>
            <a:chOff x="0" y="4522400"/>
            <a:chExt cx="621000" cy="621000"/>
          </a:xfrm>
        </p:grpSpPr>
        <p:sp>
          <p:nvSpPr>
            <p:cNvPr id="978" name="Google Shape;978;p1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11"/>
          <p:cNvGrpSpPr/>
          <p:nvPr/>
        </p:nvGrpSpPr>
        <p:grpSpPr>
          <a:xfrm>
            <a:off x="7554644" y="0"/>
            <a:ext cx="621000" cy="621000"/>
            <a:chOff x="0" y="4522400"/>
            <a:chExt cx="621000" cy="621000"/>
          </a:xfrm>
        </p:grpSpPr>
        <p:sp>
          <p:nvSpPr>
            <p:cNvPr id="981" name="Google Shape;981;p1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13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986" name="Google Shape;986;p13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987" name="Google Shape;987;p13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988" name="Google Shape;988;p13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989" name="Google Shape;989;p13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90" name="Google Shape;990;p13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91" name="Google Shape;991;p13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92" name="Google Shape;992;p13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93" name="Google Shape;993;p13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3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95" name="Google Shape;995;p13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96" name="Google Shape;996;p13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7" name="Google Shape;997;p13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13"/>
          <p:cNvSpPr txBox="1">
            <a:spLocks noGrp="1"/>
          </p:cNvSpPr>
          <p:nvPr>
            <p:ph type="subTitle" idx="1"/>
          </p:nvPr>
        </p:nvSpPr>
        <p:spPr>
          <a:xfrm>
            <a:off x="5737042" y="1642975"/>
            <a:ext cx="2465100" cy="7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9" name="Google Shape;999;p13"/>
          <p:cNvSpPr txBox="1">
            <a:spLocks noGrp="1"/>
          </p:cNvSpPr>
          <p:nvPr>
            <p:ph type="subTitle" idx="2"/>
          </p:nvPr>
        </p:nvSpPr>
        <p:spPr>
          <a:xfrm>
            <a:off x="5737025" y="2323225"/>
            <a:ext cx="2465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0" name="Google Shape;1000;p13"/>
          <p:cNvSpPr txBox="1">
            <a:spLocks noGrp="1"/>
          </p:cNvSpPr>
          <p:nvPr>
            <p:ph type="subTitle" idx="3"/>
          </p:nvPr>
        </p:nvSpPr>
        <p:spPr>
          <a:xfrm>
            <a:off x="1914675" y="1642975"/>
            <a:ext cx="2465100" cy="7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1" name="Google Shape;1001;p13"/>
          <p:cNvSpPr txBox="1">
            <a:spLocks noGrp="1"/>
          </p:cNvSpPr>
          <p:nvPr>
            <p:ph type="subTitle" idx="4"/>
          </p:nvPr>
        </p:nvSpPr>
        <p:spPr>
          <a:xfrm>
            <a:off x="1914675" y="2323225"/>
            <a:ext cx="2465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2" name="Google Shape;1002;p13"/>
          <p:cNvSpPr txBox="1">
            <a:spLocks noGrp="1"/>
          </p:cNvSpPr>
          <p:nvPr>
            <p:ph type="subTitle" idx="5"/>
          </p:nvPr>
        </p:nvSpPr>
        <p:spPr>
          <a:xfrm>
            <a:off x="5737025" y="3094275"/>
            <a:ext cx="2465100" cy="7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3" name="Google Shape;1003;p13"/>
          <p:cNvSpPr txBox="1">
            <a:spLocks noGrp="1"/>
          </p:cNvSpPr>
          <p:nvPr>
            <p:ph type="subTitle" idx="6"/>
          </p:nvPr>
        </p:nvSpPr>
        <p:spPr>
          <a:xfrm>
            <a:off x="5737025" y="3774525"/>
            <a:ext cx="2465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13"/>
          <p:cNvSpPr txBox="1">
            <a:spLocks noGrp="1"/>
          </p:cNvSpPr>
          <p:nvPr>
            <p:ph type="subTitle" idx="7"/>
          </p:nvPr>
        </p:nvSpPr>
        <p:spPr>
          <a:xfrm>
            <a:off x="1914675" y="3094275"/>
            <a:ext cx="2465100" cy="7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5" name="Google Shape;1005;p13"/>
          <p:cNvSpPr txBox="1">
            <a:spLocks noGrp="1"/>
          </p:cNvSpPr>
          <p:nvPr>
            <p:ph type="subTitle" idx="8"/>
          </p:nvPr>
        </p:nvSpPr>
        <p:spPr>
          <a:xfrm>
            <a:off x="1914675" y="3774525"/>
            <a:ext cx="2465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13"/>
          <p:cNvSpPr txBox="1">
            <a:spLocks noGrp="1"/>
          </p:cNvSpPr>
          <p:nvPr>
            <p:ph type="title" idx="9" hasCustomPrompt="1"/>
          </p:nvPr>
        </p:nvSpPr>
        <p:spPr>
          <a:xfrm>
            <a:off x="978575" y="1642975"/>
            <a:ext cx="833100" cy="783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7" name="Google Shape;100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0873" y="1642975"/>
            <a:ext cx="833100" cy="783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8" name="Google Shape;1008;p13"/>
          <p:cNvSpPr txBox="1">
            <a:spLocks noGrp="1"/>
          </p:cNvSpPr>
          <p:nvPr>
            <p:ph type="title" idx="14" hasCustomPrompt="1"/>
          </p:nvPr>
        </p:nvSpPr>
        <p:spPr>
          <a:xfrm>
            <a:off x="978575" y="3094274"/>
            <a:ext cx="833100" cy="783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9" name="Google Shape;1009;p13"/>
          <p:cNvSpPr txBox="1">
            <a:spLocks noGrp="1"/>
          </p:cNvSpPr>
          <p:nvPr>
            <p:ph type="title" idx="15" hasCustomPrompt="1"/>
          </p:nvPr>
        </p:nvSpPr>
        <p:spPr>
          <a:xfrm>
            <a:off x="4800873" y="3094279"/>
            <a:ext cx="833100" cy="783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14"/>
          <p:cNvGrpSpPr/>
          <p:nvPr/>
        </p:nvGrpSpPr>
        <p:grpSpPr>
          <a:xfrm flipH="1">
            <a:off x="8063564" y="392796"/>
            <a:ext cx="1080436" cy="1080436"/>
            <a:chOff x="169875" y="1287150"/>
            <a:chExt cx="949500" cy="949500"/>
          </a:xfrm>
        </p:grpSpPr>
        <p:sp>
          <p:nvSpPr>
            <p:cNvPr id="1012" name="Google Shape;1012;p14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14"/>
          <p:cNvGrpSpPr/>
          <p:nvPr/>
        </p:nvGrpSpPr>
        <p:grpSpPr>
          <a:xfrm flipH="1">
            <a:off x="2631155" y="3822491"/>
            <a:ext cx="1080436" cy="1080436"/>
            <a:chOff x="169875" y="1287150"/>
            <a:chExt cx="949500" cy="949500"/>
          </a:xfrm>
        </p:grpSpPr>
        <p:sp>
          <p:nvSpPr>
            <p:cNvPr id="1020" name="Google Shape;1020;p14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14"/>
          <p:cNvGrpSpPr/>
          <p:nvPr/>
        </p:nvGrpSpPr>
        <p:grpSpPr>
          <a:xfrm>
            <a:off x="347375" y="1064250"/>
            <a:ext cx="8449275" cy="3015000"/>
            <a:chOff x="347375" y="1064250"/>
            <a:chExt cx="8449275" cy="3015000"/>
          </a:xfrm>
        </p:grpSpPr>
        <p:sp>
          <p:nvSpPr>
            <p:cNvPr id="1028" name="Google Shape;1028;p14"/>
            <p:cNvSpPr/>
            <p:nvPr/>
          </p:nvSpPr>
          <p:spPr>
            <a:xfrm>
              <a:off x="347450" y="1434150"/>
              <a:ext cx="8449200" cy="26451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029" name="Google Shape;1029;p14"/>
            <p:cNvGrpSpPr/>
            <p:nvPr/>
          </p:nvGrpSpPr>
          <p:grpSpPr>
            <a:xfrm>
              <a:off x="347375" y="1064250"/>
              <a:ext cx="8449200" cy="369900"/>
              <a:chOff x="347375" y="249475"/>
              <a:chExt cx="8449200" cy="369900"/>
            </a:xfrm>
          </p:grpSpPr>
          <p:sp>
            <p:nvSpPr>
              <p:cNvPr id="1030" name="Google Shape;1030;p14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32" name="Google Shape;1032;p14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3" name="Google Shape;1033;p14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34" name="Google Shape;1034;p14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5" name="Google Shape;1035;p14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37" name="Google Shape;1037;p14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8" name="Google Shape;1038;p14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9" name="Google Shape;1039;p14"/>
          <p:cNvSpPr txBox="1">
            <a:spLocks noGrp="1"/>
          </p:cNvSpPr>
          <p:nvPr>
            <p:ph type="title"/>
          </p:nvPr>
        </p:nvSpPr>
        <p:spPr>
          <a:xfrm>
            <a:off x="1215600" y="3315800"/>
            <a:ext cx="67128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040" name="Google Shape;1040;p14"/>
          <p:cNvSpPr txBox="1">
            <a:spLocks noGrp="1"/>
          </p:cNvSpPr>
          <p:nvPr>
            <p:ph type="subTitle" idx="1"/>
          </p:nvPr>
        </p:nvSpPr>
        <p:spPr>
          <a:xfrm>
            <a:off x="1215525" y="1583650"/>
            <a:ext cx="6712800" cy="15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14"/>
          <p:cNvSpPr/>
          <p:nvPr/>
        </p:nvSpPr>
        <p:spPr>
          <a:xfrm>
            <a:off x="-610430" y="293738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14"/>
          <p:cNvGrpSpPr/>
          <p:nvPr/>
        </p:nvGrpSpPr>
        <p:grpSpPr>
          <a:xfrm>
            <a:off x="4936882" y="4531188"/>
            <a:ext cx="621000" cy="621000"/>
            <a:chOff x="0" y="4522400"/>
            <a:chExt cx="621000" cy="621000"/>
          </a:xfrm>
        </p:grpSpPr>
        <p:sp>
          <p:nvSpPr>
            <p:cNvPr id="1043" name="Google Shape;1043;p14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14"/>
          <p:cNvGrpSpPr/>
          <p:nvPr/>
        </p:nvGrpSpPr>
        <p:grpSpPr>
          <a:xfrm flipH="1">
            <a:off x="-68529" y="2398972"/>
            <a:ext cx="580033" cy="580033"/>
            <a:chOff x="242925" y="1966075"/>
            <a:chExt cx="760500" cy="760500"/>
          </a:xfrm>
        </p:grpSpPr>
        <p:sp>
          <p:nvSpPr>
            <p:cNvPr id="1046" name="Google Shape;1046;p14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14"/>
          <p:cNvGrpSpPr/>
          <p:nvPr/>
        </p:nvGrpSpPr>
        <p:grpSpPr>
          <a:xfrm>
            <a:off x="6178882" y="4531188"/>
            <a:ext cx="621000" cy="621000"/>
            <a:chOff x="0" y="4522400"/>
            <a:chExt cx="621000" cy="621000"/>
          </a:xfrm>
        </p:grpSpPr>
        <p:sp>
          <p:nvSpPr>
            <p:cNvPr id="1049" name="Google Shape;1049;p14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14"/>
          <p:cNvGrpSpPr/>
          <p:nvPr/>
        </p:nvGrpSpPr>
        <p:grpSpPr>
          <a:xfrm>
            <a:off x="4657624" y="4234899"/>
            <a:ext cx="296291" cy="296291"/>
            <a:chOff x="242925" y="1966075"/>
            <a:chExt cx="760500" cy="760500"/>
          </a:xfrm>
        </p:grpSpPr>
        <p:sp>
          <p:nvSpPr>
            <p:cNvPr id="1052" name="Google Shape;1052;p14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4" name="Google Shape;1054;p14"/>
          <p:cNvSpPr/>
          <p:nvPr/>
        </p:nvSpPr>
        <p:spPr>
          <a:xfrm flipH="1">
            <a:off x="8563282" y="3863813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14"/>
          <p:cNvGrpSpPr/>
          <p:nvPr/>
        </p:nvGrpSpPr>
        <p:grpSpPr>
          <a:xfrm flipH="1">
            <a:off x="7526582" y="3576400"/>
            <a:ext cx="581850" cy="1406700"/>
            <a:chOff x="-216950" y="1281750"/>
            <a:chExt cx="581850" cy="1406700"/>
          </a:xfrm>
        </p:grpSpPr>
        <p:sp>
          <p:nvSpPr>
            <p:cNvPr id="1056" name="Google Shape;1056;p14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14"/>
          <p:cNvGrpSpPr/>
          <p:nvPr/>
        </p:nvGrpSpPr>
        <p:grpSpPr>
          <a:xfrm flipH="1">
            <a:off x="5557882" y="4531188"/>
            <a:ext cx="621000" cy="621000"/>
            <a:chOff x="0" y="4522400"/>
            <a:chExt cx="621000" cy="621000"/>
          </a:xfrm>
        </p:grpSpPr>
        <p:sp>
          <p:nvSpPr>
            <p:cNvPr id="1089" name="Google Shape;1089;p14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14"/>
          <p:cNvGrpSpPr/>
          <p:nvPr/>
        </p:nvGrpSpPr>
        <p:grpSpPr>
          <a:xfrm>
            <a:off x="8642047" y="4582798"/>
            <a:ext cx="296279" cy="296279"/>
            <a:chOff x="0" y="4522400"/>
            <a:chExt cx="621000" cy="621000"/>
          </a:xfrm>
        </p:grpSpPr>
        <p:sp>
          <p:nvSpPr>
            <p:cNvPr id="1092" name="Google Shape;1092;p14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14"/>
          <p:cNvGrpSpPr/>
          <p:nvPr/>
        </p:nvGrpSpPr>
        <p:grpSpPr>
          <a:xfrm flipH="1">
            <a:off x="-117418" y="4431450"/>
            <a:ext cx="1406700" cy="581850"/>
            <a:chOff x="2673538" y="3975950"/>
            <a:chExt cx="1406700" cy="581850"/>
          </a:xfrm>
        </p:grpSpPr>
        <p:sp>
          <p:nvSpPr>
            <p:cNvPr id="1095" name="Google Shape;1095;p14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4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4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14"/>
          <p:cNvGrpSpPr/>
          <p:nvPr/>
        </p:nvGrpSpPr>
        <p:grpSpPr>
          <a:xfrm flipH="1">
            <a:off x="1716340" y="4312391"/>
            <a:ext cx="296279" cy="296279"/>
            <a:chOff x="0" y="4522400"/>
            <a:chExt cx="621000" cy="621000"/>
          </a:xfrm>
        </p:grpSpPr>
        <p:sp>
          <p:nvSpPr>
            <p:cNvPr id="1128" name="Google Shape;1128;p14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14"/>
          <p:cNvSpPr/>
          <p:nvPr/>
        </p:nvSpPr>
        <p:spPr>
          <a:xfrm>
            <a:off x="-881955" y="951188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14"/>
          <p:cNvGrpSpPr/>
          <p:nvPr/>
        </p:nvGrpSpPr>
        <p:grpSpPr>
          <a:xfrm flipH="1">
            <a:off x="8891705" y="2815191"/>
            <a:ext cx="188984" cy="188984"/>
            <a:chOff x="242925" y="1966075"/>
            <a:chExt cx="760500" cy="760500"/>
          </a:xfrm>
        </p:grpSpPr>
        <p:sp>
          <p:nvSpPr>
            <p:cNvPr id="1132" name="Google Shape;1132;p14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14"/>
          <p:cNvGrpSpPr/>
          <p:nvPr/>
        </p:nvGrpSpPr>
        <p:grpSpPr>
          <a:xfrm>
            <a:off x="511499" y="539512"/>
            <a:ext cx="296291" cy="296291"/>
            <a:chOff x="242925" y="1966075"/>
            <a:chExt cx="760500" cy="760500"/>
          </a:xfrm>
        </p:grpSpPr>
        <p:sp>
          <p:nvSpPr>
            <p:cNvPr id="1135" name="Google Shape;1135;p14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4"/>
          <p:cNvGrpSpPr/>
          <p:nvPr/>
        </p:nvGrpSpPr>
        <p:grpSpPr>
          <a:xfrm flipH="1">
            <a:off x="4651957" y="-119050"/>
            <a:ext cx="1406700" cy="581850"/>
            <a:chOff x="2673538" y="3975950"/>
            <a:chExt cx="1406700" cy="581850"/>
          </a:xfrm>
        </p:grpSpPr>
        <p:sp>
          <p:nvSpPr>
            <p:cNvPr id="1138" name="Google Shape;1138;p14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14"/>
          <p:cNvGrpSpPr/>
          <p:nvPr/>
        </p:nvGrpSpPr>
        <p:grpSpPr>
          <a:xfrm>
            <a:off x="3058444" y="0"/>
            <a:ext cx="621000" cy="621000"/>
            <a:chOff x="0" y="4522400"/>
            <a:chExt cx="621000" cy="621000"/>
          </a:xfrm>
        </p:grpSpPr>
        <p:sp>
          <p:nvSpPr>
            <p:cNvPr id="1171" name="Google Shape;1171;p14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3" name="Google Shape;1173;p14"/>
          <p:cNvGrpSpPr/>
          <p:nvPr/>
        </p:nvGrpSpPr>
        <p:grpSpPr>
          <a:xfrm>
            <a:off x="2437444" y="0"/>
            <a:ext cx="621000" cy="621000"/>
            <a:chOff x="0" y="4522400"/>
            <a:chExt cx="621000" cy="621000"/>
          </a:xfrm>
        </p:grpSpPr>
        <p:sp>
          <p:nvSpPr>
            <p:cNvPr id="1174" name="Google Shape;1174;p14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14"/>
          <p:cNvGrpSpPr/>
          <p:nvPr/>
        </p:nvGrpSpPr>
        <p:grpSpPr>
          <a:xfrm flipH="1">
            <a:off x="7325626" y="189666"/>
            <a:ext cx="296291" cy="296215"/>
            <a:chOff x="242925" y="1966075"/>
            <a:chExt cx="760500" cy="760500"/>
          </a:xfrm>
        </p:grpSpPr>
        <p:sp>
          <p:nvSpPr>
            <p:cNvPr id="1177" name="Google Shape;1177;p14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14"/>
          <p:cNvGrpSpPr/>
          <p:nvPr/>
        </p:nvGrpSpPr>
        <p:grpSpPr>
          <a:xfrm>
            <a:off x="6563292" y="477766"/>
            <a:ext cx="762325" cy="762249"/>
            <a:chOff x="242925" y="1966075"/>
            <a:chExt cx="760500" cy="760500"/>
          </a:xfrm>
        </p:grpSpPr>
        <p:sp>
          <p:nvSpPr>
            <p:cNvPr id="1180" name="Google Shape;1180;p14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15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184" name="Google Shape;1184;p15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185" name="Google Shape;1185;p15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186" name="Google Shape;1186;p15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187" name="Google Shape;1187;p15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88" name="Google Shape;1188;p15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89" name="Google Shape;1189;p15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90" name="Google Shape;1190;p15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1" name="Google Shape;1191;p15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5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93" name="Google Shape;1193;p15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4" name="Google Shape;1194;p15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5" name="Google Shape;1195;p15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15"/>
          <p:cNvSpPr txBox="1">
            <a:spLocks noGrp="1"/>
          </p:cNvSpPr>
          <p:nvPr>
            <p:ph type="subTitle" idx="1"/>
          </p:nvPr>
        </p:nvSpPr>
        <p:spPr>
          <a:xfrm>
            <a:off x="3559435" y="2902550"/>
            <a:ext cx="202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7" name="Google Shape;1197;p15"/>
          <p:cNvSpPr txBox="1">
            <a:spLocks noGrp="1"/>
          </p:cNvSpPr>
          <p:nvPr>
            <p:ph type="subTitle" idx="2"/>
          </p:nvPr>
        </p:nvSpPr>
        <p:spPr>
          <a:xfrm>
            <a:off x="3559413" y="3295161"/>
            <a:ext cx="2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8" name="Google Shape;1198;p15"/>
          <p:cNvSpPr txBox="1">
            <a:spLocks noGrp="1"/>
          </p:cNvSpPr>
          <p:nvPr>
            <p:ph type="subTitle" idx="3"/>
          </p:nvPr>
        </p:nvSpPr>
        <p:spPr>
          <a:xfrm>
            <a:off x="1262849" y="2902550"/>
            <a:ext cx="202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9" name="Google Shape;1199;p15"/>
          <p:cNvSpPr txBox="1">
            <a:spLocks noGrp="1"/>
          </p:cNvSpPr>
          <p:nvPr>
            <p:ph type="subTitle" idx="4"/>
          </p:nvPr>
        </p:nvSpPr>
        <p:spPr>
          <a:xfrm>
            <a:off x="1262849" y="3295161"/>
            <a:ext cx="2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0" name="Google Shape;1200;p15"/>
          <p:cNvSpPr txBox="1">
            <a:spLocks noGrp="1"/>
          </p:cNvSpPr>
          <p:nvPr>
            <p:ph type="subTitle" idx="5"/>
          </p:nvPr>
        </p:nvSpPr>
        <p:spPr>
          <a:xfrm>
            <a:off x="5856060" y="2902550"/>
            <a:ext cx="202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1" name="Google Shape;1201;p15"/>
          <p:cNvSpPr txBox="1">
            <a:spLocks noGrp="1"/>
          </p:cNvSpPr>
          <p:nvPr>
            <p:ph type="subTitle" idx="6"/>
          </p:nvPr>
        </p:nvSpPr>
        <p:spPr>
          <a:xfrm>
            <a:off x="5856038" y="3295161"/>
            <a:ext cx="2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3419796" y="4679772"/>
            <a:ext cx="580033" cy="580033"/>
            <a:chOff x="242925" y="1966075"/>
            <a:chExt cx="760500" cy="760500"/>
          </a:xfrm>
        </p:grpSpPr>
        <p:sp>
          <p:nvSpPr>
            <p:cNvPr id="1203" name="Google Shape;1203;p15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15"/>
          <p:cNvGrpSpPr/>
          <p:nvPr/>
        </p:nvGrpSpPr>
        <p:grpSpPr>
          <a:xfrm flipH="1">
            <a:off x="112905" y="1726166"/>
            <a:ext cx="1080436" cy="1080436"/>
            <a:chOff x="169875" y="1287150"/>
            <a:chExt cx="949500" cy="949500"/>
          </a:xfrm>
        </p:grpSpPr>
        <p:sp>
          <p:nvSpPr>
            <p:cNvPr id="1206" name="Google Shape;1206;p15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15"/>
          <p:cNvSpPr/>
          <p:nvPr/>
        </p:nvSpPr>
        <p:spPr>
          <a:xfrm flipH="1">
            <a:off x="6349045" y="415870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4" name="Google Shape;1214;p15"/>
          <p:cNvGrpSpPr/>
          <p:nvPr/>
        </p:nvGrpSpPr>
        <p:grpSpPr>
          <a:xfrm flipH="1">
            <a:off x="8044256" y="4039775"/>
            <a:ext cx="1276318" cy="1276318"/>
            <a:chOff x="169875" y="1287150"/>
            <a:chExt cx="949500" cy="949500"/>
          </a:xfrm>
        </p:grpSpPr>
        <p:sp>
          <p:nvSpPr>
            <p:cNvPr id="1215" name="Google Shape;1215;p15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5"/>
          <p:cNvGrpSpPr/>
          <p:nvPr/>
        </p:nvGrpSpPr>
        <p:grpSpPr>
          <a:xfrm flipH="1">
            <a:off x="7" y="4169600"/>
            <a:ext cx="1406700" cy="581850"/>
            <a:chOff x="2673538" y="3975950"/>
            <a:chExt cx="1406700" cy="581850"/>
          </a:xfrm>
        </p:grpSpPr>
        <p:sp>
          <p:nvSpPr>
            <p:cNvPr id="1223" name="Google Shape;1223;p15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5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5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5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5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5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5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5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15"/>
          <p:cNvSpPr/>
          <p:nvPr/>
        </p:nvSpPr>
        <p:spPr>
          <a:xfrm>
            <a:off x="-514555" y="3120238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5"/>
          <p:cNvSpPr/>
          <p:nvPr/>
        </p:nvSpPr>
        <p:spPr>
          <a:xfrm flipH="1">
            <a:off x="6220682" y="447590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15"/>
          <p:cNvSpPr/>
          <p:nvPr/>
        </p:nvSpPr>
        <p:spPr>
          <a:xfrm flipH="1">
            <a:off x="5564632" y="4265975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8" name="Google Shape;1258;p15"/>
          <p:cNvGrpSpPr/>
          <p:nvPr/>
        </p:nvGrpSpPr>
        <p:grpSpPr>
          <a:xfrm>
            <a:off x="8675749" y="917312"/>
            <a:ext cx="296291" cy="296291"/>
            <a:chOff x="242925" y="1966075"/>
            <a:chExt cx="760500" cy="760500"/>
          </a:xfrm>
        </p:grpSpPr>
        <p:sp>
          <p:nvSpPr>
            <p:cNvPr id="1259" name="Google Shape;1259;p15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16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263" name="Google Shape;1263;p16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264" name="Google Shape;1264;p16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265" name="Google Shape;1265;p16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266" name="Google Shape;1266;p16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7" name="Google Shape;1267;p16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8" name="Google Shape;1268;p16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9" name="Google Shape;1269;p16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70" name="Google Shape;1270;p16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6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72" name="Google Shape;1272;p16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73" name="Google Shape;1273;p16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74" name="Google Shape;1274;p16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16"/>
          <p:cNvSpPr txBox="1">
            <a:spLocks noGrp="1"/>
          </p:cNvSpPr>
          <p:nvPr>
            <p:ph type="subTitle" idx="1"/>
          </p:nvPr>
        </p:nvSpPr>
        <p:spPr>
          <a:xfrm>
            <a:off x="3559435" y="2024575"/>
            <a:ext cx="202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6" name="Google Shape;1276;p16"/>
          <p:cNvSpPr txBox="1">
            <a:spLocks noGrp="1"/>
          </p:cNvSpPr>
          <p:nvPr>
            <p:ph type="subTitle" idx="2"/>
          </p:nvPr>
        </p:nvSpPr>
        <p:spPr>
          <a:xfrm>
            <a:off x="3559413" y="2417186"/>
            <a:ext cx="2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7" name="Google Shape;1277;p16"/>
          <p:cNvSpPr txBox="1">
            <a:spLocks noGrp="1"/>
          </p:cNvSpPr>
          <p:nvPr>
            <p:ph type="subTitle" idx="3"/>
          </p:nvPr>
        </p:nvSpPr>
        <p:spPr>
          <a:xfrm>
            <a:off x="1262849" y="2024575"/>
            <a:ext cx="202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8" name="Google Shape;1278;p16"/>
          <p:cNvSpPr txBox="1">
            <a:spLocks noGrp="1"/>
          </p:cNvSpPr>
          <p:nvPr>
            <p:ph type="subTitle" idx="4"/>
          </p:nvPr>
        </p:nvSpPr>
        <p:spPr>
          <a:xfrm>
            <a:off x="1262849" y="2417186"/>
            <a:ext cx="2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9" name="Google Shape;1279;p16"/>
          <p:cNvSpPr txBox="1">
            <a:spLocks noGrp="1"/>
          </p:cNvSpPr>
          <p:nvPr>
            <p:ph type="subTitle" idx="5"/>
          </p:nvPr>
        </p:nvSpPr>
        <p:spPr>
          <a:xfrm>
            <a:off x="5856060" y="2024575"/>
            <a:ext cx="202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0" name="Google Shape;1280;p16"/>
          <p:cNvSpPr txBox="1">
            <a:spLocks noGrp="1"/>
          </p:cNvSpPr>
          <p:nvPr>
            <p:ph type="subTitle" idx="6"/>
          </p:nvPr>
        </p:nvSpPr>
        <p:spPr>
          <a:xfrm>
            <a:off x="5856038" y="2417186"/>
            <a:ext cx="2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1" name="Google Shape;1281;p16"/>
          <p:cNvSpPr txBox="1">
            <a:spLocks noGrp="1"/>
          </p:cNvSpPr>
          <p:nvPr>
            <p:ph type="subTitle" idx="7"/>
          </p:nvPr>
        </p:nvSpPr>
        <p:spPr>
          <a:xfrm>
            <a:off x="3559423" y="3643329"/>
            <a:ext cx="202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2" name="Google Shape;1282;p16"/>
          <p:cNvSpPr txBox="1">
            <a:spLocks noGrp="1"/>
          </p:cNvSpPr>
          <p:nvPr>
            <p:ph type="subTitle" idx="8"/>
          </p:nvPr>
        </p:nvSpPr>
        <p:spPr>
          <a:xfrm>
            <a:off x="3559445" y="4035878"/>
            <a:ext cx="2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3" name="Google Shape;1283;p16"/>
          <p:cNvSpPr txBox="1">
            <a:spLocks noGrp="1"/>
          </p:cNvSpPr>
          <p:nvPr>
            <p:ph type="subTitle" idx="9"/>
          </p:nvPr>
        </p:nvSpPr>
        <p:spPr>
          <a:xfrm>
            <a:off x="1262848" y="3643329"/>
            <a:ext cx="202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4" name="Google Shape;1284;p16"/>
          <p:cNvSpPr txBox="1">
            <a:spLocks noGrp="1"/>
          </p:cNvSpPr>
          <p:nvPr>
            <p:ph type="subTitle" idx="13"/>
          </p:nvPr>
        </p:nvSpPr>
        <p:spPr>
          <a:xfrm>
            <a:off x="1262825" y="4035878"/>
            <a:ext cx="2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5" name="Google Shape;1285;p16"/>
          <p:cNvSpPr txBox="1">
            <a:spLocks noGrp="1"/>
          </p:cNvSpPr>
          <p:nvPr>
            <p:ph type="subTitle" idx="14"/>
          </p:nvPr>
        </p:nvSpPr>
        <p:spPr>
          <a:xfrm>
            <a:off x="5856048" y="3643329"/>
            <a:ext cx="202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6" name="Google Shape;1286;p16"/>
          <p:cNvSpPr txBox="1">
            <a:spLocks noGrp="1"/>
          </p:cNvSpPr>
          <p:nvPr>
            <p:ph type="subTitle" idx="15"/>
          </p:nvPr>
        </p:nvSpPr>
        <p:spPr>
          <a:xfrm>
            <a:off x="5856025" y="4035878"/>
            <a:ext cx="2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87" name="Google Shape;1287;p16"/>
          <p:cNvGrpSpPr/>
          <p:nvPr/>
        </p:nvGrpSpPr>
        <p:grpSpPr>
          <a:xfrm>
            <a:off x="0" y="3876200"/>
            <a:ext cx="621000" cy="621000"/>
            <a:chOff x="0" y="4522400"/>
            <a:chExt cx="621000" cy="621000"/>
          </a:xfrm>
        </p:grpSpPr>
        <p:sp>
          <p:nvSpPr>
            <p:cNvPr id="1288" name="Google Shape;1288;p16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16"/>
          <p:cNvGrpSpPr/>
          <p:nvPr/>
        </p:nvGrpSpPr>
        <p:grpSpPr>
          <a:xfrm flipH="1">
            <a:off x="621090" y="4497197"/>
            <a:ext cx="580033" cy="580033"/>
            <a:chOff x="242925" y="1966075"/>
            <a:chExt cx="760500" cy="760500"/>
          </a:xfrm>
        </p:grpSpPr>
        <p:sp>
          <p:nvSpPr>
            <p:cNvPr id="1291" name="Google Shape;1291;p16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16"/>
          <p:cNvGrpSpPr/>
          <p:nvPr/>
        </p:nvGrpSpPr>
        <p:grpSpPr>
          <a:xfrm>
            <a:off x="0" y="3261575"/>
            <a:ext cx="621000" cy="621000"/>
            <a:chOff x="0" y="4522400"/>
            <a:chExt cx="621000" cy="621000"/>
          </a:xfrm>
        </p:grpSpPr>
        <p:sp>
          <p:nvSpPr>
            <p:cNvPr id="1294" name="Google Shape;1294;p16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16"/>
          <p:cNvGrpSpPr/>
          <p:nvPr/>
        </p:nvGrpSpPr>
        <p:grpSpPr>
          <a:xfrm flipH="1">
            <a:off x="621105" y="5077237"/>
            <a:ext cx="296291" cy="296291"/>
            <a:chOff x="242925" y="1966075"/>
            <a:chExt cx="760500" cy="760500"/>
          </a:xfrm>
        </p:grpSpPr>
        <p:sp>
          <p:nvSpPr>
            <p:cNvPr id="1297" name="Google Shape;1297;p16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9" name="Google Shape;1299;p16"/>
          <p:cNvSpPr/>
          <p:nvPr/>
        </p:nvSpPr>
        <p:spPr>
          <a:xfrm>
            <a:off x="249888" y="4706138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0" name="Google Shape;1300;p16"/>
          <p:cNvGrpSpPr/>
          <p:nvPr/>
        </p:nvGrpSpPr>
        <p:grpSpPr>
          <a:xfrm>
            <a:off x="-98112" y="1301600"/>
            <a:ext cx="581850" cy="1406700"/>
            <a:chOff x="-216950" y="1281750"/>
            <a:chExt cx="581850" cy="1406700"/>
          </a:xfrm>
        </p:grpSpPr>
        <p:sp>
          <p:nvSpPr>
            <p:cNvPr id="1301" name="Google Shape;1301;p16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16"/>
          <p:cNvGrpSpPr/>
          <p:nvPr/>
        </p:nvGrpSpPr>
        <p:grpSpPr>
          <a:xfrm>
            <a:off x="7943065" y="4497197"/>
            <a:ext cx="580033" cy="580033"/>
            <a:chOff x="242925" y="1966075"/>
            <a:chExt cx="760500" cy="760500"/>
          </a:xfrm>
        </p:grpSpPr>
        <p:sp>
          <p:nvSpPr>
            <p:cNvPr id="1334" name="Google Shape;1334;p16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16"/>
          <p:cNvGrpSpPr/>
          <p:nvPr/>
        </p:nvGrpSpPr>
        <p:grpSpPr>
          <a:xfrm>
            <a:off x="3231475" y="4754927"/>
            <a:ext cx="238464" cy="238464"/>
            <a:chOff x="0" y="4522400"/>
            <a:chExt cx="621000" cy="621000"/>
          </a:xfrm>
        </p:grpSpPr>
        <p:sp>
          <p:nvSpPr>
            <p:cNvPr id="1337" name="Google Shape;1337;p16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" name="Google Shape;1339;p16"/>
          <p:cNvSpPr/>
          <p:nvPr/>
        </p:nvSpPr>
        <p:spPr>
          <a:xfrm flipH="1">
            <a:off x="8368350" y="2288588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0" name="Google Shape;1340;p16"/>
          <p:cNvGrpSpPr/>
          <p:nvPr/>
        </p:nvGrpSpPr>
        <p:grpSpPr>
          <a:xfrm>
            <a:off x="8368357" y="1111726"/>
            <a:ext cx="783338" cy="783338"/>
            <a:chOff x="169875" y="1287150"/>
            <a:chExt cx="949500" cy="949500"/>
          </a:xfrm>
        </p:grpSpPr>
        <p:sp>
          <p:nvSpPr>
            <p:cNvPr id="1341" name="Google Shape;1341;p16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16"/>
          <p:cNvGrpSpPr/>
          <p:nvPr/>
        </p:nvGrpSpPr>
        <p:grpSpPr>
          <a:xfrm flipH="1">
            <a:off x="8523200" y="3876200"/>
            <a:ext cx="621000" cy="621000"/>
            <a:chOff x="0" y="4522400"/>
            <a:chExt cx="621000" cy="621000"/>
          </a:xfrm>
        </p:grpSpPr>
        <p:sp>
          <p:nvSpPr>
            <p:cNvPr id="1349" name="Google Shape;1349;p16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16"/>
          <p:cNvGrpSpPr/>
          <p:nvPr/>
        </p:nvGrpSpPr>
        <p:grpSpPr>
          <a:xfrm>
            <a:off x="8523150" y="3261575"/>
            <a:ext cx="621000" cy="621000"/>
            <a:chOff x="0" y="4522400"/>
            <a:chExt cx="621000" cy="621000"/>
          </a:xfrm>
        </p:grpSpPr>
        <p:sp>
          <p:nvSpPr>
            <p:cNvPr id="1352" name="Google Shape;1352;p16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1355;p17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356" name="Google Shape;1356;p17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357" name="Google Shape;1357;p17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358" name="Google Shape;1358;p17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359" name="Google Shape;1359;p17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60" name="Google Shape;1360;p17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1" name="Google Shape;1361;p17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62" name="Google Shape;1362;p17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3" name="Google Shape;1363;p17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7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65" name="Google Shape;1365;p17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6" name="Google Shape;1366;p17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7" name="Google Shape;1367;p17"/>
          <p:cNvSpPr txBox="1">
            <a:spLocks noGrp="1"/>
          </p:cNvSpPr>
          <p:nvPr>
            <p:ph type="title"/>
          </p:nvPr>
        </p:nvSpPr>
        <p:spPr>
          <a:xfrm>
            <a:off x="4874063" y="1062575"/>
            <a:ext cx="3283500" cy="21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68" name="Google Shape;1368;p17"/>
          <p:cNvSpPr txBox="1">
            <a:spLocks noGrp="1"/>
          </p:cNvSpPr>
          <p:nvPr>
            <p:ph type="subTitle" idx="1"/>
          </p:nvPr>
        </p:nvSpPr>
        <p:spPr>
          <a:xfrm>
            <a:off x="4874063" y="3506525"/>
            <a:ext cx="3283500" cy="83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69" name="Google Shape;1369;p17"/>
          <p:cNvSpPr>
            <a:spLocks noGrp="1"/>
          </p:cNvSpPr>
          <p:nvPr>
            <p:ph type="pic" idx="2"/>
          </p:nvPr>
        </p:nvSpPr>
        <p:spPr>
          <a:xfrm>
            <a:off x="1021100" y="1062575"/>
            <a:ext cx="3369900" cy="3369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370" name="Google Shape;1370;p17"/>
          <p:cNvGrpSpPr/>
          <p:nvPr/>
        </p:nvGrpSpPr>
        <p:grpSpPr>
          <a:xfrm>
            <a:off x="-6" y="3116525"/>
            <a:ext cx="621000" cy="621000"/>
            <a:chOff x="0" y="4522400"/>
            <a:chExt cx="621000" cy="621000"/>
          </a:xfrm>
        </p:grpSpPr>
        <p:sp>
          <p:nvSpPr>
            <p:cNvPr id="1371" name="Google Shape;1371;p1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17"/>
          <p:cNvGrpSpPr/>
          <p:nvPr/>
        </p:nvGrpSpPr>
        <p:grpSpPr>
          <a:xfrm flipH="1">
            <a:off x="-6" y="2495525"/>
            <a:ext cx="621000" cy="621000"/>
            <a:chOff x="0" y="4522400"/>
            <a:chExt cx="621000" cy="621000"/>
          </a:xfrm>
        </p:grpSpPr>
        <p:sp>
          <p:nvSpPr>
            <p:cNvPr id="1374" name="Google Shape;1374;p1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flipH="1">
            <a:off x="6972982" y="453120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7" name="Google Shape;1377;p17"/>
          <p:cNvGrpSpPr/>
          <p:nvPr/>
        </p:nvGrpSpPr>
        <p:grpSpPr>
          <a:xfrm flipH="1">
            <a:off x="-6" y="990775"/>
            <a:ext cx="621000" cy="621000"/>
            <a:chOff x="0" y="4522400"/>
            <a:chExt cx="621000" cy="621000"/>
          </a:xfrm>
        </p:grpSpPr>
        <p:sp>
          <p:nvSpPr>
            <p:cNvPr id="1378" name="Google Shape;1378;p1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17"/>
          <p:cNvGrpSpPr/>
          <p:nvPr/>
        </p:nvGrpSpPr>
        <p:grpSpPr>
          <a:xfrm flipH="1">
            <a:off x="6535089" y="-253054"/>
            <a:ext cx="1080436" cy="1080436"/>
            <a:chOff x="169875" y="1287150"/>
            <a:chExt cx="949500" cy="949500"/>
          </a:xfrm>
        </p:grpSpPr>
        <p:sp>
          <p:nvSpPr>
            <p:cNvPr id="1381" name="Google Shape;1381;p17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17"/>
          <p:cNvGrpSpPr/>
          <p:nvPr/>
        </p:nvGrpSpPr>
        <p:grpSpPr>
          <a:xfrm flipH="1">
            <a:off x="-117418" y="4431450"/>
            <a:ext cx="1406700" cy="581850"/>
            <a:chOff x="2673538" y="3975950"/>
            <a:chExt cx="1406700" cy="581850"/>
          </a:xfrm>
        </p:grpSpPr>
        <p:sp>
          <p:nvSpPr>
            <p:cNvPr id="1389" name="Google Shape;1389;p17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7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7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7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7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7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7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7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7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7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7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7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7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7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7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7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7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7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7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7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7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7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7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7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7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7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7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1" name="Google Shape;1421;p17"/>
          <p:cNvGrpSpPr/>
          <p:nvPr/>
        </p:nvGrpSpPr>
        <p:grpSpPr>
          <a:xfrm flipH="1">
            <a:off x="2002707" y="-42350"/>
            <a:ext cx="1406700" cy="581850"/>
            <a:chOff x="2673538" y="3975950"/>
            <a:chExt cx="1406700" cy="581850"/>
          </a:xfrm>
        </p:grpSpPr>
        <p:sp>
          <p:nvSpPr>
            <p:cNvPr id="1422" name="Google Shape;1422;p17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7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7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7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7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7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7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7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7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7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7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7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7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7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7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7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7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7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7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7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7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7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7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7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7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7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7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7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7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7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7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7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17"/>
          <p:cNvGrpSpPr/>
          <p:nvPr/>
        </p:nvGrpSpPr>
        <p:grpSpPr>
          <a:xfrm flipH="1">
            <a:off x="8522894" y="2234775"/>
            <a:ext cx="621000" cy="621000"/>
            <a:chOff x="0" y="4522400"/>
            <a:chExt cx="621000" cy="621000"/>
          </a:xfrm>
        </p:grpSpPr>
        <p:sp>
          <p:nvSpPr>
            <p:cNvPr id="1455" name="Google Shape;1455;p1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17"/>
          <p:cNvGrpSpPr/>
          <p:nvPr/>
        </p:nvGrpSpPr>
        <p:grpSpPr>
          <a:xfrm>
            <a:off x="8522894" y="4531200"/>
            <a:ext cx="621000" cy="621000"/>
            <a:chOff x="0" y="4522400"/>
            <a:chExt cx="621000" cy="621000"/>
          </a:xfrm>
        </p:grpSpPr>
        <p:sp>
          <p:nvSpPr>
            <p:cNvPr id="1458" name="Google Shape;1458;p1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7"/>
          <p:cNvGrpSpPr/>
          <p:nvPr/>
        </p:nvGrpSpPr>
        <p:grpSpPr>
          <a:xfrm flipH="1">
            <a:off x="8884955" y="3719866"/>
            <a:ext cx="188984" cy="188984"/>
            <a:chOff x="242925" y="1966075"/>
            <a:chExt cx="760500" cy="760500"/>
          </a:xfrm>
        </p:grpSpPr>
        <p:sp>
          <p:nvSpPr>
            <p:cNvPr id="1461" name="Google Shape;1461;p17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7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17"/>
          <p:cNvGrpSpPr/>
          <p:nvPr/>
        </p:nvGrpSpPr>
        <p:grpSpPr>
          <a:xfrm>
            <a:off x="8333672" y="3168512"/>
            <a:ext cx="551286" cy="551363"/>
            <a:chOff x="242925" y="1966075"/>
            <a:chExt cx="760500" cy="760500"/>
          </a:xfrm>
        </p:grpSpPr>
        <p:sp>
          <p:nvSpPr>
            <p:cNvPr id="1464" name="Google Shape;1464;p17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7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6" name="Google Shape;1466;p17"/>
          <p:cNvSpPr/>
          <p:nvPr/>
        </p:nvSpPr>
        <p:spPr>
          <a:xfrm flipH="1">
            <a:off x="8460095" y="95725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2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8" name="Google Shape;1468;p18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469" name="Google Shape;1469;p18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470" name="Google Shape;1470;p18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471" name="Google Shape;1471;p18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472" name="Google Shape;1472;p18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73" name="Google Shape;1473;p18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4" name="Google Shape;1474;p18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75" name="Google Shape;1475;p18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6" name="Google Shape;1476;p18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8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78" name="Google Shape;1478;p18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9" name="Google Shape;1479;p18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0" name="Google Shape;1480;p18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81" name="Google Shape;1481;p18"/>
          <p:cNvSpPr txBox="1">
            <a:spLocks noGrp="1"/>
          </p:cNvSpPr>
          <p:nvPr>
            <p:ph type="subTitle" idx="1"/>
          </p:nvPr>
        </p:nvSpPr>
        <p:spPr>
          <a:xfrm>
            <a:off x="4916810" y="2024575"/>
            <a:ext cx="202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2" name="Google Shape;1482;p18"/>
          <p:cNvSpPr txBox="1">
            <a:spLocks noGrp="1"/>
          </p:cNvSpPr>
          <p:nvPr>
            <p:ph type="subTitle" idx="2"/>
          </p:nvPr>
        </p:nvSpPr>
        <p:spPr>
          <a:xfrm>
            <a:off x="4916788" y="2417186"/>
            <a:ext cx="2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83" name="Google Shape;1483;p18"/>
          <p:cNvSpPr txBox="1">
            <a:spLocks noGrp="1"/>
          </p:cNvSpPr>
          <p:nvPr>
            <p:ph type="subTitle" idx="3"/>
          </p:nvPr>
        </p:nvSpPr>
        <p:spPr>
          <a:xfrm>
            <a:off x="2201799" y="2024575"/>
            <a:ext cx="202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4" name="Google Shape;1484;p18"/>
          <p:cNvSpPr txBox="1">
            <a:spLocks noGrp="1"/>
          </p:cNvSpPr>
          <p:nvPr>
            <p:ph type="subTitle" idx="4"/>
          </p:nvPr>
        </p:nvSpPr>
        <p:spPr>
          <a:xfrm>
            <a:off x="2201799" y="2417186"/>
            <a:ext cx="2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85" name="Google Shape;1485;p18"/>
          <p:cNvSpPr txBox="1">
            <a:spLocks noGrp="1"/>
          </p:cNvSpPr>
          <p:nvPr>
            <p:ph type="subTitle" idx="5"/>
          </p:nvPr>
        </p:nvSpPr>
        <p:spPr>
          <a:xfrm>
            <a:off x="4916798" y="3643329"/>
            <a:ext cx="202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6" name="Google Shape;1486;p18"/>
          <p:cNvSpPr txBox="1">
            <a:spLocks noGrp="1"/>
          </p:cNvSpPr>
          <p:nvPr>
            <p:ph type="subTitle" idx="6"/>
          </p:nvPr>
        </p:nvSpPr>
        <p:spPr>
          <a:xfrm>
            <a:off x="4916820" y="4035878"/>
            <a:ext cx="2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87" name="Google Shape;1487;p18"/>
          <p:cNvSpPr txBox="1">
            <a:spLocks noGrp="1"/>
          </p:cNvSpPr>
          <p:nvPr>
            <p:ph type="subTitle" idx="7"/>
          </p:nvPr>
        </p:nvSpPr>
        <p:spPr>
          <a:xfrm>
            <a:off x="2201798" y="3643329"/>
            <a:ext cx="202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8" name="Google Shape;1488;p18"/>
          <p:cNvSpPr txBox="1">
            <a:spLocks noGrp="1"/>
          </p:cNvSpPr>
          <p:nvPr>
            <p:ph type="subTitle" idx="8"/>
          </p:nvPr>
        </p:nvSpPr>
        <p:spPr>
          <a:xfrm>
            <a:off x="2201775" y="4035878"/>
            <a:ext cx="2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89" name="Google Shape;1489;p18"/>
          <p:cNvGrpSpPr/>
          <p:nvPr/>
        </p:nvGrpSpPr>
        <p:grpSpPr>
          <a:xfrm>
            <a:off x="0" y="3876200"/>
            <a:ext cx="621000" cy="621000"/>
            <a:chOff x="0" y="4522400"/>
            <a:chExt cx="621000" cy="621000"/>
          </a:xfrm>
        </p:grpSpPr>
        <p:sp>
          <p:nvSpPr>
            <p:cNvPr id="1490" name="Google Shape;1490;p1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18"/>
          <p:cNvGrpSpPr/>
          <p:nvPr/>
        </p:nvGrpSpPr>
        <p:grpSpPr>
          <a:xfrm flipH="1">
            <a:off x="7904165" y="4497197"/>
            <a:ext cx="580033" cy="580033"/>
            <a:chOff x="242925" y="1966075"/>
            <a:chExt cx="760500" cy="760500"/>
          </a:xfrm>
        </p:grpSpPr>
        <p:sp>
          <p:nvSpPr>
            <p:cNvPr id="1493" name="Google Shape;1493;p18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18"/>
          <p:cNvGrpSpPr/>
          <p:nvPr/>
        </p:nvGrpSpPr>
        <p:grpSpPr>
          <a:xfrm>
            <a:off x="0" y="3261575"/>
            <a:ext cx="621000" cy="621000"/>
            <a:chOff x="0" y="4522400"/>
            <a:chExt cx="621000" cy="621000"/>
          </a:xfrm>
        </p:grpSpPr>
        <p:sp>
          <p:nvSpPr>
            <p:cNvPr id="1496" name="Google Shape;1496;p1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8" name="Google Shape;1498;p18"/>
          <p:cNvSpPr/>
          <p:nvPr/>
        </p:nvSpPr>
        <p:spPr>
          <a:xfrm>
            <a:off x="249888" y="4706138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9" name="Google Shape;1499;p18"/>
          <p:cNvGrpSpPr/>
          <p:nvPr/>
        </p:nvGrpSpPr>
        <p:grpSpPr>
          <a:xfrm>
            <a:off x="39238" y="1474875"/>
            <a:ext cx="581850" cy="1406700"/>
            <a:chOff x="-216950" y="1281750"/>
            <a:chExt cx="581850" cy="1406700"/>
          </a:xfrm>
        </p:grpSpPr>
        <p:sp>
          <p:nvSpPr>
            <p:cNvPr id="1500" name="Google Shape;1500;p18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2" name="Google Shape;1532;p18"/>
          <p:cNvSpPr/>
          <p:nvPr/>
        </p:nvSpPr>
        <p:spPr>
          <a:xfrm flipH="1">
            <a:off x="8156025" y="4158113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18"/>
          <p:cNvSpPr/>
          <p:nvPr/>
        </p:nvSpPr>
        <p:spPr>
          <a:xfrm flipH="1">
            <a:off x="8368350" y="2288588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4" name="Google Shape;1534;p18"/>
          <p:cNvGrpSpPr/>
          <p:nvPr/>
        </p:nvGrpSpPr>
        <p:grpSpPr>
          <a:xfrm>
            <a:off x="8031708" y="775121"/>
            <a:ext cx="1120030" cy="1120030"/>
            <a:chOff x="169875" y="1287150"/>
            <a:chExt cx="949500" cy="949500"/>
          </a:xfrm>
        </p:grpSpPr>
        <p:sp>
          <p:nvSpPr>
            <p:cNvPr id="1535" name="Google Shape;1535;p18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8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18"/>
          <p:cNvGrpSpPr/>
          <p:nvPr/>
        </p:nvGrpSpPr>
        <p:grpSpPr>
          <a:xfrm flipH="1">
            <a:off x="8523200" y="3876200"/>
            <a:ext cx="621000" cy="621000"/>
            <a:chOff x="0" y="4522400"/>
            <a:chExt cx="621000" cy="621000"/>
          </a:xfrm>
        </p:grpSpPr>
        <p:sp>
          <p:nvSpPr>
            <p:cNvPr id="1543" name="Google Shape;1543;p1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5" name="Google Shape;1545;p18"/>
          <p:cNvGrpSpPr/>
          <p:nvPr/>
        </p:nvGrpSpPr>
        <p:grpSpPr>
          <a:xfrm>
            <a:off x="8523150" y="3261575"/>
            <a:ext cx="621000" cy="621000"/>
            <a:chOff x="0" y="4522400"/>
            <a:chExt cx="621000" cy="621000"/>
          </a:xfrm>
        </p:grpSpPr>
        <p:sp>
          <p:nvSpPr>
            <p:cNvPr id="1546" name="Google Shape;1546;p1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18"/>
          <p:cNvSpPr/>
          <p:nvPr/>
        </p:nvSpPr>
        <p:spPr>
          <a:xfrm flipH="1">
            <a:off x="8918675" y="2466263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_1_1"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Google Shape;1550;p19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551" name="Google Shape;1551;p19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552" name="Google Shape;1552;p19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553" name="Google Shape;1553;p19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554" name="Google Shape;1554;p19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55" name="Google Shape;1555;p19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56" name="Google Shape;1556;p19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57" name="Google Shape;1557;p19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58" name="Google Shape;1558;p19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9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60" name="Google Shape;1560;p19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61" name="Google Shape;1561;p19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2" name="Google Shape;1562;p19"/>
          <p:cNvSpPr txBox="1">
            <a:spLocks noGrp="1"/>
          </p:cNvSpPr>
          <p:nvPr>
            <p:ph type="title"/>
          </p:nvPr>
        </p:nvSpPr>
        <p:spPr>
          <a:xfrm>
            <a:off x="62115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63" name="Google Shape;1563;p19"/>
          <p:cNvSpPr txBox="1">
            <a:spLocks noGrp="1"/>
          </p:cNvSpPr>
          <p:nvPr>
            <p:ph type="subTitle" idx="1"/>
          </p:nvPr>
        </p:nvSpPr>
        <p:spPr>
          <a:xfrm>
            <a:off x="5995185" y="3591150"/>
            <a:ext cx="202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4" name="Google Shape;1564;p19"/>
          <p:cNvSpPr txBox="1">
            <a:spLocks noGrp="1"/>
          </p:cNvSpPr>
          <p:nvPr>
            <p:ph type="subTitle" idx="2"/>
          </p:nvPr>
        </p:nvSpPr>
        <p:spPr>
          <a:xfrm>
            <a:off x="5995163" y="3983761"/>
            <a:ext cx="2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5" name="Google Shape;1565;p19"/>
          <p:cNvSpPr txBox="1">
            <a:spLocks noGrp="1"/>
          </p:cNvSpPr>
          <p:nvPr>
            <p:ph type="subTitle" idx="3"/>
          </p:nvPr>
        </p:nvSpPr>
        <p:spPr>
          <a:xfrm>
            <a:off x="5995049" y="1405800"/>
            <a:ext cx="202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6" name="Google Shape;1566;p19"/>
          <p:cNvSpPr txBox="1">
            <a:spLocks noGrp="1"/>
          </p:cNvSpPr>
          <p:nvPr>
            <p:ph type="subTitle" idx="4"/>
          </p:nvPr>
        </p:nvSpPr>
        <p:spPr>
          <a:xfrm>
            <a:off x="5995049" y="1798411"/>
            <a:ext cx="2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7" name="Google Shape;1567;p19"/>
          <p:cNvSpPr txBox="1">
            <a:spLocks noGrp="1"/>
          </p:cNvSpPr>
          <p:nvPr>
            <p:ph type="subTitle" idx="5"/>
          </p:nvPr>
        </p:nvSpPr>
        <p:spPr>
          <a:xfrm>
            <a:off x="5995060" y="2498475"/>
            <a:ext cx="202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8" name="Google Shape;1568;p19"/>
          <p:cNvSpPr txBox="1">
            <a:spLocks noGrp="1"/>
          </p:cNvSpPr>
          <p:nvPr>
            <p:ph type="subTitle" idx="6"/>
          </p:nvPr>
        </p:nvSpPr>
        <p:spPr>
          <a:xfrm>
            <a:off x="5995038" y="2891086"/>
            <a:ext cx="202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9" name="Google Shape;1569;p19"/>
          <p:cNvSpPr txBox="1">
            <a:spLocks noGrp="1"/>
          </p:cNvSpPr>
          <p:nvPr>
            <p:ph type="title" idx="7" hasCustomPrompt="1"/>
          </p:nvPr>
        </p:nvSpPr>
        <p:spPr>
          <a:xfrm>
            <a:off x="1123525" y="1496788"/>
            <a:ext cx="833100" cy="783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70" name="Google Shape;1570;p19"/>
          <p:cNvSpPr txBox="1">
            <a:spLocks noGrp="1"/>
          </p:cNvSpPr>
          <p:nvPr>
            <p:ph type="title" idx="8" hasCustomPrompt="1"/>
          </p:nvPr>
        </p:nvSpPr>
        <p:spPr>
          <a:xfrm>
            <a:off x="1123525" y="2589475"/>
            <a:ext cx="833100" cy="783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71" name="Google Shape;1571;p19"/>
          <p:cNvSpPr txBox="1">
            <a:spLocks noGrp="1"/>
          </p:cNvSpPr>
          <p:nvPr>
            <p:ph type="title" idx="9" hasCustomPrompt="1"/>
          </p:nvPr>
        </p:nvSpPr>
        <p:spPr>
          <a:xfrm>
            <a:off x="1123525" y="3682150"/>
            <a:ext cx="833100" cy="783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572" name="Google Shape;1572;p19"/>
          <p:cNvGrpSpPr/>
          <p:nvPr/>
        </p:nvGrpSpPr>
        <p:grpSpPr>
          <a:xfrm flipH="1">
            <a:off x="4667832" y="4653025"/>
            <a:ext cx="1406700" cy="581850"/>
            <a:chOff x="2673538" y="3975950"/>
            <a:chExt cx="1406700" cy="581850"/>
          </a:xfrm>
        </p:grpSpPr>
        <p:sp>
          <p:nvSpPr>
            <p:cNvPr id="1573" name="Google Shape;1573;p19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9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9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19"/>
          <p:cNvGrpSpPr/>
          <p:nvPr/>
        </p:nvGrpSpPr>
        <p:grpSpPr>
          <a:xfrm flipH="1">
            <a:off x="2434030" y="4489241"/>
            <a:ext cx="1080436" cy="1080436"/>
            <a:chOff x="169875" y="1287150"/>
            <a:chExt cx="949500" cy="949500"/>
          </a:xfrm>
        </p:grpSpPr>
        <p:sp>
          <p:nvSpPr>
            <p:cNvPr id="1606" name="Google Shape;1606;p19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19"/>
          <p:cNvGrpSpPr/>
          <p:nvPr/>
        </p:nvGrpSpPr>
        <p:grpSpPr>
          <a:xfrm flipH="1">
            <a:off x="6451083" y="4968984"/>
            <a:ext cx="580033" cy="580033"/>
            <a:chOff x="242925" y="1966075"/>
            <a:chExt cx="760500" cy="760500"/>
          </a:xfrm>
        </p:grpSpPr>
        <p:sp>
          <p:nvSpPr>
            <p:cNvPr id="1614" name="Google Shape;1614;p19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6" name="Google Shape;1616;p19"/>
          <p:cNvSpPr/>
          <p:nvPr/>
        </p:nvSpPr>
        <p:spPr>
          <a:xfrm flipH="1">
            <a:off x="6972982" y="453120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7" name="Google Shape;1617;p19"/>
          <p:cNvGrpSpPr/>
          <p:nvPr/>
        </p:nvGrpSpPr>
        <p:grpSpPr>
          <a:xfrm flipH="1">
            <a:off x="71582" y="3682150"/>
            <a:ext cx="581850" cy="1406700"/>
            <a:chOff x="-216950" y="1281750"/>
            <a:chExt cx="581850" cy="1406700"/>
          </a:xfrm>
        </p:grpSpPr>
        <p:sp>
          <p:nvSpPr>
            <p:cNvPr id="1618" name="Google Shape;1618;p19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19"/>
          <p:cNvGrpSpPr/>
          <p:nvPr/>
        </p:nvGrpSpPr>
        <p:grpSpPr>
          <a:xfrm flipH="1">
            <a:off x="-6" y="1463075"/>
            <a:ext cx="621000" cy="621000"/>
            <a:chOff x="0" y="4522400"/>
            <a:chExt cx="621000" cy="621000"/>
          </a:xfrm>
        </p:grpSpPr>
        <p:sp>
          <p:nvSpPr>
            <p:cNvPr id="1651" name="Google Shape;1651;p1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19"/>
          <p:cNvGrpSpPr/>
          <p:nvPr/>
        </p:nvGrpSpPr>
        <p:grpSpPr>
          <a:xfrm>
            <a:off x="8801097" y="4795810"/>
            <a:ext cx="296279" cy="296279"/>
            <a:chOff x="0" y="4522400"/>
            <a:chExt cx="621000" cy="621000"/>
          </a:xfrm>
        </p:grpSpPr>
        <p:sp>
          <p:nvSpPr>
            <p:cNvPr id="1654" name="Google Shape;1654;p1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19"/>
          <p:cNvGrpSpPr/>
          <p:nvPr/>
        </p:nvGrpSpPr>
        <p:grpSpPr>
          <a:xfrm flipH="1">
            <a:off x="8063564" y="954121"/>
            <a:ext cx="1080436" cy="1080436"/>
            <a:chOff x="169875" y="1287150"/>
            <a:chExt cx="949500" cy="949500"/>
          </a:xfrm>
        </p:grpSpPr>
        <p:sp>
          <p:nvSpPr>
            <p:cNvPr id="1657" name="Google Shape;1657;p19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4" name="Google Shape;1664;p19"/>
          <p:cNvGrpSpPr/>
          <p:nvPr/>
        </p:nvGrpSpPr>
        <p:grpSpPr>
          <a:xfrm>
            <a:off x="-113601" y="1088112"/>
            <a:ext cx="296291" cy="296291"/>
            <a:chOff x="242925" y="1966075"/>
            <a:chExt cx="760500" cy="760500"/>
          </a:xfrm>
        </p:grpSpPr>
        <p:sp>
          <p:nvSpPr>
            <p:cNvPr id="1665" name="Google Shape;1665;p19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19"/>
          <p:cNvGrpSpPr/>
          <p:nvPr/>
        </p:nvGrpSpPr>
        <p:grpSpPr>
          <a:xfrm flipH="1">
            <a:off x="621007" y="-119050"/>
            <a:ext cx="1406700" cy="581850"/>
            <a:chOff x="2673538" y="3975950"/>
            <a:chExt cx="1406700" cy="581850"/>
          </a:xfrm>
        </p:grpSpPr>
        <p:sp>
          <p:nvSpPr>
            <p:cNvPr id="1668" name="Google Shape;1668;p19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9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9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9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9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9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9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0" name="Google Shape;1700;p19"/>
          <p:cNvSpPr/>
          <p:nvPr/>
        </p:nvSpPr>
        <p:spPr>
          <a:xfrm>
            <a:off x="-881955" y="3148013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1" name="Google Shape;1701;p19"/>
          <p:cNvGrpSpPr/>
          <p:nvPr/>
        </p:nvGrpSpPr>
        <p:grpSpPr>
          <a:xfrm>
            <a:off x="-6" y="2084075"/>
            <a:ext cx="621000" cy="621000"/>
            <a:chOff x="-6" y="2084075"/>
            <a:chExt cx="621000" cy="621000"/>
          </a:xfrm>
        </p:grpSpPr>
        <p:sp>
          <p:nvSpPr>
            <p:cNvPr id="1702" name="Google Shape;1702;p19"/>
            <p:cNvSpPr/>
            <p:nvPr/>
          </p:nvSpPr>
          <p:spPr>
            <a:xfrm rot="10800000" flipH="1">
              <a:off x="-6" y="2084075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9"/>
            <p:cNvSpPr/>
            <p:nvPr/>
          </p:nvSpPr>
          <p:spPr>
            <a:xfrm rot="10800000" flipH="1">
              <a:off x="-6" y="2084075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4" name="Google Shape;1704;p19"/>
          <p:cNvGrpSpPr/>
          <p:nvPr/>
        </p:nvGrpSpPr>
        <p:grpSpPr>
          <a:xfrm>
            <a:off x="8297583" y="4292291"/>
            <a:ext cx="503527" cy="503527"/>
            <a:chOff x="242925" y="1966075"/>
            <a:chExt cx="760500" cy="760500"/>
          </a:xfrm>
        </p:grpSpPr>
        <p:sp>
          <p:nvSpPr>
            <p:cNvPr id="1705" name="Google Shape;1705;p19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9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19"/>
          <p:cNvGrpSpPr/>
          <p:nvPr/>
        </p:nvGrpSpPr>
        <p:grpSpPr>
          <a:xfrm flipH="1">
            <a:off x="8297565" y="2371091"/>
            <a:ext cx="296279" cy="296279"/>
            <a:chOff x="0" y="4522400"/>
            <a:chExt cx="621000" cy="621000"/>
          </a:xfrm>
        </p:grpSpPr>
        <p:sp>
          <p:nvSpPr>
            <p:cNvPr id="1708" name="Google Shape;1708;p1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0" name="Google Shape;1710;p19"/>
          <p:cNvGrpSpPr/>
          <p:nvPr/>
        </p:nvGrpSpPr>
        <p:grpSpPr>
          <a:xfrm flipH="1">
            <a:off x="8374280" y="3253691"/>
            <a:ext cx="188984" cy="188984"/>
            <a:chOff x="242925" y="1966075"/>
            <a:chExt cx="760500" cy="760500"/>
          </a:xfrm>
        </p:grpSpPr>
        <p:sp>
          <p:nvSpPr>
            <p:cNvPr id="1711" name="Google Shape;1711;p19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9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4" name="Google Shape;1714;p20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715" name="Google Shape;1715;p20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716" name="Google Shape;1716;p20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717" name="Google Shape;1717;p20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718" name="Google Shape;1718;p20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19" name="Google Shape;1719;p20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20" name="Google Shape;1720;p20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21" name="Google Shape;1721;p20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22" name="Google Shape;1722;p20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0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24" name="Google Shape;1724;p20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25" name="Google Shape;1725;p20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26" name="Google Shape;1726;p20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27" name="Google Shape;1727;p20"/>
          <p:cNvSpPr txBox="1">
            <a:spLocks noGrp="1"/>
          </p:cNvSpPr>
          <p:nvPr>
            <p:ph type="subTitle" idx="1"/>
          </p:nvPr>
        </p:nvSpPr>
        <p:spPr>
          <a:xfrm>
            <a:off x="4858878" y="3623775"/>
            <a:ext cx="2556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8" name="Google Shape;1728;p20"/>
          <p:cNvSpPr txBox="1">
            <a:spLocks noGrp="1"/>
          </p:cNvSpPr>
          <p:nvPr>
            <p:ph type="subTitle" idx="2"/>
          </p:nvPr>
        </p:nvSpPr>
        <p:spPr>
          <a:xfrm>
            <a:off x="4858847" y="4016375"/>
            <a:ext cx="25563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29" name="Google Shape;1729;p20"/>
          <p:cNvSpPr txBox="1">
            <a:spLocks noGrp="1"/>
          </p:cNvSpPr>
          <p:nvPr>
            <p:ph type="subTitle" idx="3"/>
          </p:nvPr>
        </p:nvSpPr>
        <p:spPr>
          <a:xfrm>
            <a:off x="1728724" y="3623775"/>
            <a:ext cx="2556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0" name="Google Shape;1730;p20"/>
          <p:cNvSpPr txBox="1">
            <a:spLocks noGrp="1"/>
          </p:cNvSpPr>
          <p:nvPr>
            <p:ph type="subTitle" idx="4"/>
          </p:nvPr>
        </p:nvSpPr>
        <p:spPr>
          <a:xfrm>
            <a:off x="1728725" y="4016375"/>
            <a:ext cx="25563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31" name="Google Shape;1731;p20"/>
          <p:cNvSpPr/>
          <p:nvPr/>
        </p:nvSpPr>
        <p:spPr>
          <a:xfrm>
            <a:off x="-29855" y="3946513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2" name="Google Shape;1732;p20"/>
          <p:cNvGrpSpPr/>
          <p:nvPr/>
        </p:nvGrpSpPr>
        <p:grpSpPr>
          <a:xfrm>
            <a:off x="8522894" y="4531200"/>
            <a:ext cx="621000" cy="621000"/>
            <a:chOff x="0" y="4522400"/>
            <a:chExt cx="621000" cy="621000"/>
          </a:xfrm>
        </p:grpSpPr>
        <p:sp>
          <p:nvSpPr>
            <p:cNvPr id="1733" name="Google Shape;1733;p20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20"/>
          <p:cNvSpPr/>
          <p:nvPr/>
        </p:nvSpPr>
        <p:spPr>
          <a:xfrm flipH="1">
            <a:off x="6972982" y="453120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6" name="Google Shape;1736;p20"/>
          <p:cNvGrpSpPr/>
          <p:nvPr/>
        </p:nvGrpSpPr>
        <p:grpSpPr>
          <a:xfrm flipH="1">
            <a:off x="8499269" y="2587625"/>
            <a:ext cx="581850" cy="1406700"/>
            <a:chOff x="-216950" y="1281750"/>
            <a:chExt cx="581850" cy="1406700"/>
          </a:xfrm>
        </p:grpSpPr>
        <p:sp>
          <p:nvSpPr>
            <p:cNvPr id="1737" name="Google Shape;1737;p20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0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0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0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0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0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0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0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0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0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0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0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0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0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0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0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0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0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0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0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0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0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0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0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0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0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9" name="Google Shape;1769;p20"/>
          <p:cNvGrpSpPr/>
          <p:nvPr/>
        </p:nvGrpSpPr>
        <p:grpSpPr>
          <a:xfrm flipH="1">
            <a:off x="7901894" y="4531200"/>
            <a:ext cx="621000" cy="621000"/>
            <a:chOff x="0" y="4522400"/>
            <a:chExt cx="621000" cy="621000"/>
          </a:xfrm>
        </p:grpSpPr>
        <p:sp>
          <p:nvSpPr>
            <p:cNvPr id="1770" name="Google Shape;1770;p20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0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20"/>
          <p:cNvGrpSpPr/>
          <p:nvPr/>
        </p:nvGrpSpPr>
        <p:grpSpPr>
          <a:xfrm flipH="1">
            <a:off x="183909" y="2489737"/>
            <a:ext cx="1258847" cy="1258847"/>
            <a:chOff x="169875" y="1287150"/>
            <a:chExt cx="949500" cy="949500"/>
          </a:xfrm>
        </p:grpSpPr>
        <p:sp>
          <p:nvSpPr>
            <p:cNvPr id="1773" name="Google Shape;1773;p20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0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0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0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0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0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0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0" name="Google Shape;1780;p20"/>
          <p:cNvGrpSpPr/>
          <p:nvPr/>
        </p:nvGrpSpPr>
        <p:grpSpPr>
          <a:xfrm flipH="1">
            <a:off x="51082" y="1709925"/>
            <a:ext cx="1406700" cy="581850"/>
            <a:chOff x="2673538" y="3975950"/>
            <a:chExt cx="1406700" cy="581850"/>
          </a:xfrm>
        </p:grpSpPr>
        <p:sp>
          <p:nvSpPr>
            <p:cNvPr id="1781" name="Google Shape;1781;p20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0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0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0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0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0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0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0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0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0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0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0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0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0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0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0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0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0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0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0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0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0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0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0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0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0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0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0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0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0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0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0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3" name="Google Shape;1813;p20"/>
          <p:cNvGrpSpPr/>
          <p:nvPr/>
        </p:nvGrpSpPr>
        <p:grpSpPr>
          <a:xfrm>
            <a:off x="-1" y="1017912"/>
            <a:ext cx="296291" cy="296291"/>
            <a:chOff x="242925" y="1966075"/>
            <a:chExt cx="760500" cy="760500"/>
          </a:xfrm>
        </p:grpSpPr>
        <p:sp>
          <p:nvSpPr>
            <p:cNvPr id="1814" name="Google Shape;1814;p20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0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6" name="Google Shape;1816;p20"/>
          <p:cNvSpPr/>
          <p:nvPr/>
        </p:nvSpPr>
        <p:spPr>
          <a:xfrm>
            <a:off x="-301380" y="4603963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7" name="Google Shape;1817;p20"/>
          <p:cNvGrpSpPr/>
          <p:nvPr/>
        </p:nvGrpSpPr>
        <p:grpSpPr>
          <a:xfrm>
            <a:off x="8522894" y="1088925"/>
            <a:ext cx="621000" cy="621000"/>
            <a:chOff x="0" y="4522400"/>
            <a:chExt cx="621000" cy="621000"/>
          </a:xfrm>
        </p:grpSpPr>
        <p:sp>
          <p:nvSpPr>
            <p:cNvPr id="1818" name="Google Shape;1818;p20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0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0"/>
          <p:cNvGrpSpPr/>
          <p:nvPr/>
        </p:nvGrpSpPr>
        <p:grpSpPr>
          <a:xfrm>
            <a:off x="8522894" y="1709925"/>
            <a:ext cx="621000" cy="621000"/>
            <a:chOff x="0" y="4522400"/>
            <a:chExt cx="621000" cy="621000"/>
          </a:xfrm>
        </p:grpSpPr>
        <p:sp>
          <p:nvSpPr>
            <p:cNvPr id="1821" name="Google Shape;1821;p20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0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20"/>
          <p:cNvGrpSpPr/>
          <p:nvPr/>
        </p:nvGrpSpPr>
        <p:grpSpPr>
          <a:xfrm flipH="1">
            <a:off x="1494090" y="4748641"/>
            <a:ext cx="296279" cy="296279"/>
            <a:chOff x="0" y="4522400"/>
            <a:chExt cx="621000" cy="621000"/>
          </a:xfrm>
        </p:grpSpPr>
        <p:sp>
          <p:nvSpPr>
            <p:cNvPr id="1824" name="Google Shape;1824;p20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0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3"/>
          <p:cNvGrpSpPr/>
          <p:nvPr/>
        </p:nvGrpSpPr>
        <p:grpSpPr>
          <a:xfrm>
            <a:off x="347375" y="1064250"/>
            <a:ext cx="8449275" cy="3015000"/>
            <a:chOff x="347375" y="1064250"/>
            <a:chExt cx="8449275" cy="3015000"/>
          </a:xfrm>
        </p:grpSpPr>
        <p:sp>
          <p:nvSpPr>
            <p:cNvPr id="94" name="Google Shape;94;p3"/>
            <p:cNvSpPr/>
            <p:nvPr/>
          </p:nvSpPr>
          <p:spPr>
            <a:xfrm>
              <a:off x="347450" y="1434150"/>
              <a:ext cx="8449200" cy="26451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95" name="Google Shape;95;p3"/>
            <p:cNvGrpSpPr/>
            <p:nvPr/>
          </p:nvGrpSpPr>
          <p:grpSpPr>
            <a:xfrm>
              <a:off x="347375" y="1064250"/>
              <a:ext cx="8449200" cy="369900"/>
              <a:chOff x="347375" y="249475"/>
              <a:chExt cx="8449200" cy="3699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8" name="Google Shape;98;p3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9" name="Google Shape;99;p3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0" name="Google Shape;100;p3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1" name="Google Shape;101;p3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3" name="Google Shape;103;p3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" name="Google Shape;104;p3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3738638" y="1782725"/>
            <a:ext cx="4439400" cy="15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title" idx="2" hasCustomPrompt="1"/>
          </p:nvPr>
        </p:nvSpPr>
        <p:spPr>
          <a:xfrm>
            <a:off x="1522763" y="2024700"/>
            <a:ext cx="1591500" cy="1463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3738638" y="3383600"/>
            <a:ext cx="4439400" cy="34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7" name="Google Shape;1827;p21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828" name="Google Shape;1828;p21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829" name="Google Shape;1829;p21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830" name="Google Shape;1830;p21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831" name="Google Shape;1831;p21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32" name="Google Shape;1832;p21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33" name="Google Shape;1833;p21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34" name="Google Shape;1834;p21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35" name="Google Shape;1835;p21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21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37" name="Google Shape;1837;p21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38" name="Google Shape;1838;p21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39" name="Google Shape;1839;p21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40" name="Google Shape;1840;p21"/>
          <p:cNvSpPr/>
          <p:nvPr/>
        </p:nvSpPr>
        <p:spPr>
          <a:xfrm flipH="1">
            <a:off x="6972982" y="453120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1" name="Google Shape;1841;p21"/>
          <p:cNvGrpSpPr/>
          <p:nvPr/>
        </p:nvGrpSpPr>
        <p:grpSpPr>
          <a:xfrm flipH="1">
            <a:off x="8321482" y="859900"/>
            <a:ext cx="1406700" cy="581850"/>
            <a:chOff x="2673538" y="3975950"/>
            <a:chExt cx="1406700" cy="581850"/>
          </a:xfrm>
        </p:grpSpPr>
        <p:sp>
          <p:nvSpPr>
            <p:cNvPr id="1842" name="Google Shape;1842;p21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1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1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1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1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1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1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1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1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1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1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1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1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1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1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1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1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1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1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1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1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1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1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1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1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1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1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1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1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1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1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1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21"/>
          <p:cNvGrpSpPr/>
          <p:nvPr/>
        </p:nvGrpSpPr>
        <p:grpSpPr>
          <a:xfrm flipH="1">
            <a:off x="4443007" y="4759513"/>
            <a:ext cx="1406700" cy="581850"/>
            <a:chOff x="2673538" y="3975950"/>
            <a:chExt cx="1406700" cy="581850"/>
          </a:xfrm>
        </p:grpSpPr>
        <p:sp>
          <p:nvSpPr>
            <p:cNvPr id="1875" name="Google Shape;1875;p21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1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1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1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1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1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1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1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1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1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1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1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1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1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1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1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1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1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1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1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1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1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1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1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1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1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1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1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1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1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1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7" name="Google Shape;1907;p21"/>
          <p:cNvSpPr/>
          <p:nvPr/>
        </p:nvSpPr>
        <p:spPr>
          <a:xfrm flipH="1">
            <a:off x="6860032" y="477570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21"/>
          <p:cNvSpPr/>
          <p:nvPr/>
        </p:nvSpPr>
        <p:spPr>
          <a:xfrm>
            <a:off x="-508180" y="2607288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9" name="Google Shape;1909;p21"/>
          <p:cNvGrpSpPr/>
          <p:nvPr/>
        </p:nvGrpSpPr>
        <p:grpSpPr>
          <a:xfrm flipH="1">
            <a:off x="51071" y="3951172"/>
            <a:ext cx="580033" cy="580033"/>
            <a:chOff x="242925" y="1966075"/>
            <a:chExt cx="760500" cy="760500"/>
          </a:xfrm>
        </p:grpSpPr>
        <p:sp>
          <p:nvSpPr>
            <p:cNvPr id="1910" name="Google Shape;1910;p21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1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" name="Google Shape;1912;p21"/>
          <p:cNvGrpSpPr/>
          <p:nvPr/>
        </p:nvGrpSpPr>
        <p:grpSpPr>
          <a:xfrm flipH="1">
            <a:off x="-6" y="1451800"/>
            <a:ext cx="621000" cy="621000"/>
            <a:chOff x="0" y="4522400"/>
            <a:chExt cx="621000" cy="621000"/>
          </a:xfrm>
        </p:grpSpPr>
        <p:sp>
          <p:nvSpPr>
            <p:cNvPr id="1913" name="Google Shape;1913;p2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21"/>
          <p:cNvGrpSpPr/>
          <p:nvPr/>
        </p:nvGrpSpPr>
        <p:grpSpPr>
          <a:xfrm flipH="1">
            <a:off x="-10" y="2072791"/>
            <a:ext cx="296279" cy="296279"/>
            <a:chOff x="0" y="4522400"/>
            <a:chExt cx="621000" cy="621000"/>
          </a:xfrm>
        </p:grpSpPr>
        <p:sp>
          <p:nvSpPr>
            <p:cNvPr id="1916" name="Google Shape;1916;p21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1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8" name="Google Shape;1918;p21"/>
          <p:cNvSpPr/>
          <p:nvPr/>
        </p:nvSpPr>
        <p:spPr>
          <a:xfrm>
            <a:off x="-779705" y="3264738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9" name="Google Shape;1919;p21"/>
          <p:cNvGrpSpPr/>
          <p:nvPr/>
        </p:nvGrpSpPr>
        <p:grpSpPr>
          <a:xfrm flipH="1">
            <a:off x="2285780" y="4754716"/>
            <a:ext cx="1080436" cy="1080436"/>
            <a:chOff x="169875" y="1287150"/>
            <a:chExt cx="949500" cy="949500"/>
          </a:xfrm>
        </p:grpSpPr>
        <p:sp>
          <p:nvSpPr>
            <p:cNvPr id="1920" name="Google Shape;1920;p21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1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1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1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1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1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1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8" name="Google Shape;1928;p22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929" name="Google Shape;1929;p22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930" name="Google Shape;1930;p22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931" name="Google Shape;1931;p22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932" name="Google Shape;1932;p22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33" name="Google Shape;1933;p22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4" name="Google Shape;1934;p22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35" name="Google Shape;1935;p22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6" name="Google Shape;1936;p22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2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38" name="Google Shape;1938;p22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9" name="Google Shape;1939;p22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40" name="Google Shape;1940;p22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grpSp>
        <p:nvGrpSpPr>
          <p:cNvPr id="1941" name="Google Shape;1941;p22"/>
          <p:cNvGrpSpPr/>
          <p:nvPr/>
        </p:nvGrpSpPr>
        <p:grpSpPr>
          <a:xfrm flipH="1">
            <a:off x="51082" y="2387000"/>
            <a:ext cx="581850" cy="1406700"/>
            <a:chOff x="-216950" y="1281750"/>
            <a:chExt cx="581850" cy="1406700"/>
          </a:xfrm>
        </p:grpSpPr>
        <p:sp>
          <p:nvSpPr>
            <p:cNvPr id="1942" name="Google Shape;1942;p22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2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2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2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2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2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2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2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2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2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2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2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2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2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2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2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2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2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2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2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2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2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2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2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2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2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2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2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2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2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2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2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4" name="Google Shape;1974;p22"/>
          <p:cNvGrpSpPr/>
          <p:nvPr/>
        </p:nvGrpSpPr>
        <p:grpSpPr>
          <a:xfrm flipH="1">
            <a:off x="-459336" y="4158121"/>
            <a:ext cx="1080436" cy="1080436"/>
            <a:chOff x="169875" y="1287150"/>
            <a:chExt cx="949500" cy="949500"/>
          </a:xfrm>
        </p:grpSpPr>
        <p:sp>
          <p:nvSpPr>
            <p:cNvPr id="1975" name="Google Shape;1975;p22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2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2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2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2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2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22"/>
          <p:cNvGrpSpPr/>
          <p:nvPr/>
        </p:nvGrpSpPr>
        <p:grpSpPr>
          <a:xfrm>
            <a:off x="8522894" y="2017475"/>
            <a:ext cx="621000" cy="621000"/>
            <a:chOff x="0" y="4522400"/>
            <a:chExt cx="621000" cy="621000"/>
          </a:xfrm>
        </p:grpSpPr>
        <p:sp>
          <p:nvSpPr>
            <p:cNvPr id="1983" name="Google Shape;1983;p22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2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5" name="Google Shape;1985;p22"/>
          <p:cNvGrpSpPr/>
          <p:nvPr/>
        </p:nvGrpSpPr>
        <p:grpSpPr>
          <a:xfrm>
            <a:off x="8522894" y="1396475"/>
            <a:ext cx="621000" cy="621000"/>
            <a:chOff x="0" y="4522400"/>
            <a:chExt cx="621000" cy="621000"/>
          </a:xfrm>
        </p:grpSpPr>
        <p:sp>
          <p:nvSpPr>
            <p:cNvPr id="1986" name="Google Shape;1986;p22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8" name="Google Shape;1988;p22"/>
          <p:cNvGrpSpPr/>
          <p:nvPr/>
        </p:nvGrpSpPr>
        <p:grpSpPr>
          <a:xfrm flipH="1">
            <a:off x="8532605" y="3997491"/>
            <a:ext cx="188984" cy="188984"/>
            <a:chOff x="242925" y="1966075"/>
            <a:chExt cx="760500" cy="760500"/>
          </a:xfrm>
        </p:grpSpPr>
        <p:sp>
          <p:nvSpPr>
            <p:cNvPr id="1989" name="Google Shape;1989;p22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2" name="Google Shape;1992;p23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993" name="Google Shape;1993;p23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994" name="Google Shape;1994;p23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995" name="Google Shape;1995;p23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996" name="Google Shape;1996;p23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97" name="Google Shape;1997;p23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98" name="Google Shape;1998;p23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99" name="Google Shape;1999;p23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0" name="Google Shape;2000;p23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23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02" name="Google Shape;2002;p23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3" name="Google Shape;2003;p23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4" name="Google Shape;2004;p23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05" name="Google Shape;2005;p23"/>
          <p:cNvSpPr txBox="1">
            <a:spLocks noGrp="1"/>
          </p:cNvSpPr>
          <p:nvPr>
            <p:ph type="subTitle" idx="1"/>
          </p:nvPr>
        </p:nvSpPr>
        <p:spPr>
          <a:xfrm>
            <a:off x="5472437" y="2360225"/>
            <a:ext cx="2661900" cy="13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6" name="Google Shape;2006;p23"/>
          <p:cNvSpPr/>
          <p:nvPr/>
        </p:nvSpPr>
        <p:spPr>
          <a:xfrm flipH="1">
            <a:off x="7024732" y="458280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7" name="Google Shape;2007;p23"/>
          <p:cNvGrpSpPr/>
          <p:nvPr/>
        </p:nvGrpSpPr>
        <p:grpSpPr>
          <a:xfrm flipH="1">
            <a:off x="8522807" y="1652400"/>
            <a:ext cx="581850" cy="1406700"/>
            <a:chOff x="-216950" y="1281750"/>
            <a:chExt cx="581850" cy="1406700"/>
          </a:xfrm>
        </p:grpSpPr>
        <p:sp>
          <p:nvSpPr>
            <p:cNvPr id="2008" name="Google Shape;2008;p23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3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3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3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3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3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3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3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3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3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0" name="Google Shape;2040;p23"/>
          <p:cNvGrpSpPr/>
          <p:nvPr/>
        </p:nvGrpSpPr>
        <p:grpSpPr>
          <a:xfrm flipH="1">
            <a:off x="-340999" y="4277671"/>
            <a:ext cx="1080436" cy="1080436"/>
            <a:chOff x="169875" y="1287150"/>
            <a:chExt cx="949500" cy="949500"/>
          </a:xfrm>
        </p:grpSpPr>
        <p:sp>
          <p:nvSpPr>
            <p:cNvPr id="2041" name="Google Shape;2041;p23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8" name="Google Shape;2048;p23"/>
          <p:cNvGrpSpPr/>
          <p:nvPr/>
        </p:nvGrpSpPr>
        <p:grpSpPr>
          <a:xfrm flipH="1">
            <a:off x="4303557" y="4582800"/>
            <a:ext cx="1406700" cy="581850"/>
            <a:chOff x="2673538" y="3975950"/>
            <a:chExt cx="1406700" cy="581850"/>
          </a:xfrm>
        </p:grpSpPr>
        <p:sp>
          <p:nvSpPr>
            <p:cNvPr id="2049" name="Google Shape;2049;p23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3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3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3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3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3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3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3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3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3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3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3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3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3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3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3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3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3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3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3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3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3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3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3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3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1" name="Google Shape;2081;p23"/>
          <p:cNvGrpSpPr/>
          <p:nvPr/>
        </p:nvGrpSpPr>
        <p:grpSpPr>
          <a:xfrm flipH="1">
            <a:off x="1450257" y="-119050"/>
            <a:ext cx="1406700" cy="581850"/>
            <a:chOff x="2673538" y="3975950"/>
            <a:chExt cx="1406700" cy="581850"/>
          </a:xfrm>
        </p:grpSpPr>
        <p:sp>
          <p:nvSpPr>
            <p:cNvPr id="2082" name="Google Shape;2082;p23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3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3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3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3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3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3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3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3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3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3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3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3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3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3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3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3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3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3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3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3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3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3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3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3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4" name="Google Shape;2114;p23"/>
          <p:cNvSpPr/>
          <p:nvPr/>
        </p:nvSpPr>
        <p:spPr>
          <a:xfrm flipH="1">
            <a:off x="7024732" y="420605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23"/>
          <p:cNvSpPr/>
          <p:nvPr/>
        </p:nvSpPr>
        <p:spPr>
          <a:xfrm>
            <a:off x="-610430" y="2490563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23"/>
          <p:cNvSpPr/>
          <p:nvPr/>
        </p:nvSpPr>
        <p:spPr>
          <a:xfrm>
            <a:off x="-881955" y="3148013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8" name="Google Shape;2118;p24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2119" name="Google Shape;2119;p24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2120" name="Google Shape;2120;p24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2121" name="Google Shape;2121;p24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2122" name="Google Shape;2122;p24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23" name="Google Shape;2123;p24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24" name="Google Shape;2124;p24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25" name="Google Shape;2125;p24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26" name="Google Shape;2126;p24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24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28" name="Google Shape;2128;p24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29" name="Google Shape;2129;p24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30" name="Google Shape;2130;p24"/>
          <p:cNvSpPr txBox="1">
            <a:spLocks noGrp="1"/>
          </p:cNvSpPr>
          <p:nvPr>
            <p:ph type="title"/>
          </p:nvPr>
        </p:nvSpPr>
        <p:spPr>
          <a:xfrm>
            <a:off x="2595950" y="766600"/>
            <a:ext cx="39522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31" name="Google Shape;2131;p24"/>
          <p:cNvSpPr txBox="1">
            <a:spLocks noGrp="1"/>
          </p:cNvSpPr>
          <p:nvPr>
            <p:ph type="subTitle" idx="1"/>
          </p:nvPr>
        </p:nvSpPr>
        <p:spPr>
          <a:xfrm>
            <a:off x="2854650" y="1538000"/>
            <a:ext cx="3434700" cy="11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2" name="Google Shape;2132;p24"/>
          <p:cNvSpPr txBox="1"/>
          <p:nvPr/>
        </p:nvSpPr>
        <p:spPr>
          <a:xfrm>
            <a:off x="2996500" y="3430875"/>
            <a:ext cx="3150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CRÉDITOS: Esta plantilla para presentaciones es una creación de </a:t>
            </a:r>
            <a:r>
              <a:rPr lang="es" sz="10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e incluye iconos de </a:t>
            </a:r>
            <a:r>
              <a:rPr lang="es" sz="10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infografías e imágenes de </a:t>
            </a:r>
            <a:r>
              <a:rPr lang="es" sz="1000" b="1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33" name="Google Shape;2133;p24"/>
          <p:cNvSpPr/>
          <p:nvPr/>
        </p:nvSpPr>
        <p:spPr>
          <a:xfrm flipH="1">
            <a:off x="8381225" y="301285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24"/>
          <p:cNvSpPr/>
          <p:nvPr/>
        </p:nvSpPr>
        <p:spPr>
          <a:xfrm>
            <a:off x="101738" y="4492525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5" name="Google Shape;2135;p24"/>
          <p:cNvGrpSpPr/>
          <p:nvPr/>
        </p:nvGrpSpPr>
        <p:grpSpPr>
          <a:xfrm>
            <a:off x="4039988" y="4465825"/>
            <a:ext cx="1406700" cy="581850"/>
            <a:chOff x="2673538" y="3975950"/>
            <a:chExt cx="1406700" cy="581850"/>
          </a:xfrm>
        </p:grpSpPr>
        <p:sp>
          <p:nvSpPr>
            <p:cNvPr id="2136" name="Google Shape;2136;p24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4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4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4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4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4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4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4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4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4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4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4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4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4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4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4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4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4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4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4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4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4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4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4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4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4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4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4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4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4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4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4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8" name="Google Shape;2168;p24"/>
          <p:cNvSpPr/>
          <p:nvPr/>
        </p:nvSpPr>
        <p:spPr>
          <a:xfrm>
            <a:off x="7982413" y="4356875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9" name="Google Shape;2169;p24"/>
          <p:cNvGrpSpPr/>
          <p:nvPr/>
        </p:nvGrpSpPr>
        <p:grpSpPr>
          <a:xfrm>
            <a:off x="-85237" y="2428575"/>
            <a:ext cx="581850" cy="1406700"/>
            <a:chOff x="-216950" y="1281750"/>
            <a:chExt cx="581850" cy="1406700"/>
          </a:xfrm>
        </p:grpSpPr>
        <p:sp>
          <p:nvSpPr>
            <p:cNvPr id="2170" name="Google Shape;2170;p24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4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4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4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4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4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4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4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4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4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4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4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4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4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4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4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4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4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4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4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4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4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4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4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4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4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4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4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4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4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4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4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2" name="Google Shape;2202;p24"/>
          <p:cNvGrpSpPr/>
          <p:nvPr/>
        </p:nvGrpSpPr>
        <p:grpSpPr>
          <a:xfrm>
            <a:off x="192588" y="478225"/>
            <a:ext cx="1406700" cy="581850"/>
            <a:chOff x="2673538" y="3975950"/>
            <a:chExt cx="1406700" cy="581850"/>
          </a:xfrm>
        </p:grpSpPr>
        <p:sp>
          <p:nvSpPr>
            <p:cNvPr id="2203" name="Google Shape;2203;p24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4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4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4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4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4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4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4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4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4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4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4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4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4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4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4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4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4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4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4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4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4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4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4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4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4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4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4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4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4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4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4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6" name="Google Shape;2236;p25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2237" name="Google Shape;2237;p25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2238" name="Google Shape;2238;p25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2239" name="Google Shape;2239;p25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2240" name="Google Shape;2240;p25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41" name="Google Shape;2241;p25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42" name="Google Shape;2242;p25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43" name="Google Shape;2243;p25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44" name="Google Shape;2244;p25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5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46" name="Google Shape;2246;p25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47" name="Google Shape;2247;p25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9" name="Google Shape;2249;p26"/>
          <p:cNvGrpSpPr/>
          <p:nvPr/>
        </p:nvGrpSpPr>
        <p:grpSpPr>
          <a:xfrm>
            <a:off x="347375" y="1064250"/>
            <a:ext cx="8449275" cy="3015000"/>
            <a:chOff x="347375" y="1064250"/>
            <a:chExt cx="8449275" cy="3015000"/>
          </a:xfrm>
        </p:grpSpPr>
        <p:sp>
          <p:nvSpPr>
            <p:cNvPr id="2250" name="Google Shape;2250;p26"/>
            <p:cNvSpPr/>
            <p:nvPr/>
          </p:nvSpPr>
          <p:spPr>
            <a:xfrm>
              <a:off x="347450" y="1434150"/>
              <a:ext cx="8449200" cy="26451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2251" name="Google Shape;2251;p26"/>
            <p:cNvGrpSpPr/>
            <p:nvPr/>
          </p:nvGrpSpPr>
          <p:grpSpPr>
            <a:xfrm>
              <a:off x="347375" y="1064250"/>
              <a:ext cx="8449200" cy="369900"/>
              <a:chOff x="347375" y="249475"/>
              <a:chExt cx="8449200" cy="369900"/>
            </a:xfrm>
          </p:grpSpPr>
          <p:sp>
            <p:nvSpPr>
              <p:cNvPr id="2252" name="Google Shape;2252;p26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2253" name="Google Shape;2253;p26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54" name="Google Shape;2254;p26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55" name="Google Shape;2255;p26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56" name="Google Shape;2256;p26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57" name="Google Shape;2257;p26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6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59" name="Google Shape;2259;p26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60" name="Google Shape;2260;p26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2" name="Google Shape;2262;p27"/>
          <p:cNvGrpSpPr/>
          <p:nvPr/>
        </p:nvGrpSpPr>
        <p:grpSpPr>
          <a:xfrm>
            <a:off x="1969625" y="854700"/>
            <a:ext cx="5204750" cy="3434100"/>
            <a:chOff x="1791925" y="961500"/>
            <a:chExt cx="5204750" cy="3434100"/>
          </a:xfrm>
        </p:grpSpPr>
        <p:sp>
          <p:nvSpPr>
            <p:cNvPr id="2263" name="Google Shape;2263;p27"/>
            <p:cNvSpPr/>
            <p:nvPr/>
          </p:nvSpPr>
          <p:spPr>
            <a:xfrm>
              <a:off x="1791925" y="1331400"/>
              <a:ext cx="5204700" cy="30642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2264" name="Google Shape;2264;p27"/>
            <p:cNvGrpSpPr/>
            <p:nvPr/>
          </p:nvGrpSpPr>
          <p:grpSpPr>
            <a:xfrm>
              <a:off x="1791975" y="961500"/>
              <a:ext cx="5204700" cy="369900"/>
              <a:chOff x="3592025" y="249475"/>
              <a:chExt cx="5204700" cy="369900"/>
            </a:xfrm>
          </p:grpSpPr>
          <p:sp>
            <p:nvSpPr>
              <p:cNvPr id="2265" name="Google Shape;2265;p27"/>
              <p:cNvSpPr/>
              <p:nvPr/>
            </p:nvSpPr>
            <p:spPr>
              <a:xfrm>
                <a:off x="3592025" y="249475"/>
                <a:ext cx="52047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2266" name="Google Shape;2266;p27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67" name="Google Shape;2267;p27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68" name="Google Shape;2268;p27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69" name="Google Shape;2269;p27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70" name="Google Shape;2270;p27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7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72" name="Google Shape;2272;p27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73" name="Google Shape;2273;p27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 sección y descripción 1">
  <p:cSld name="SECTION_TITLE_AND_DESCRIPTION_1"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2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6" name="Google Shape;2276;p28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7" name="Google Shape;2277;p28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2278" name="Google Shape;2278;p2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279" name="Google Shape;2279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0" name="Google Shape;228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 columna de texto 1">
  <p:cSld name="ONE_COLUMN_TEXT_1"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2" name="Google Shape;2282;p2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3" name="Google Shape;2283;p29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4" name="Google Shape;2284;p29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85" name="Google Shape;228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">
  <p:cSld name="TITLE_AND_TWO_COLUMNS_2"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7" name="Google Shape;2287;p3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8" name="Google Shape;2288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89" name="Google Shape;2289;p3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90" name="Google Shape;2290;p30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91" name="Google Shape;229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4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10" name="Google Shape;110;p4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11" name="Google Shape;111;p4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12" name="Google Shape;112;p4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4" name="Google Shape;114;p4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" name="Google Shape;115;p4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6" name="Google Shape;116;p4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7" name="Google Shape;117;p4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9" name="Google Shape;119;p4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0" name="Google Shape;120;p4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621100" y="1368725"/>
            <a:ext cx="7901700" cy="32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5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125" name="Google Shape;125;p5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26" name="Google Shape;126;p5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9" name="Google Shape;129;p5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0" name="Google Shape;130;p5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" name="Google Shape;131;p5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2" name="Google Shape;132;p5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4" name="Google Shape;134;p5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5" name="Google Shape;135;p5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ubTitle" idx="1"/>
          </p:nvPr>
        </p:nvSpPr>
        <p:spPr>
          <a:xfrm>
            <a:off x="4941862" y="2751175"/>
            <a:ext cx="2250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2"/>
          </p:nvPr>
        </p:nvSpPr>
        <p:spPr>
          <a:xfrm>
            <a:off x="4941830" y="3143772"/>
            <a:ext cx="22503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3"/>
          </p:nvPr>
        </p:nvSpPr>
        <p:spPr>
          <a:xfrm>
            <a:off x="1951850" y="2751175"/>
            <a:ext cx="2250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subTitle" idx="4"/>
          </p:nvPr>
        </p:nvSpPr>
        <p:spPr>
          <a:xfrm>
            <a:off x="1951850" y="3143772"/>
            <a:ext cx="22503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1" name="Google Shape;141;p5"/>
          <p:cNvGrpSpPr/>
          <p:nvPr/>
        </p:nvGrpSpPr>
        <p:grpSpPr>
          <a:xfrm>
            <a:off x="8522794" y="1516950"/>
            <a:ext cx="621000" cy="621000"/>
            <a:chOff x="0" y="4522400"/>
            <a:chExt cx="621000" cy="621000"/>
          </a:xfrm>
        </p:grpSpPr>
        <p:sp>
          <p:nvSpPr>
            <p:cNvPr id="142" name="Google Shape;142;p5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5"/>
          <p:cNvGrpSpPr/>
          <p:nvPr/>
        </p:nvGrpSpPr>
        <p:grpSpPr>
          <a:xfrm flipH="1">
            <a:off x="-117428" y="1077873"/>
            <a:ext cx="296279" cy="296279"/>
            <a:chOff x="0" y="4522400"/>
            <a:chExt cx="621000" cy="621000"/>
          </a:xfrm>
        </p:grpSpPr>
        <p:sp>
          <p:nvSpPr>
            <p:cNvPr id="145" name="Google Shape;145;p5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178861" y="495892"/>
            <a:ext cx="581859" cy="581783"/>
            <a:chOff x="242925" y="1966075"/>
            <a:chExt cx="760500" cy="760500"/>
          </a:xfrm>
        </p:grpSpPr>
        <p:sp>
          <p:nvSpPr>
            <p:cNvPr id="148" name="Google Shape;148;p5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5"/>
          <p:cNvGrpSpPr/>
          <p:nvPr/>
        </p:nvGrpSpPr>
        <p:grpSpPr>
          <a:xfrm flipH="1">
            <a:off x="5151855" y="4489241"/>
            <a:ext cx="1080436" cy="1080436"/>
            <a:chOff x="169875" y="1287150"/>
            <a:chExt cx="949500" cy="949500"/>
          </a:xfrm>
        </p:grpSpPr>
        <p:sp>
          <p:nvSpPr>
            <p:cNvPr id="151" name="Google Shape;151;p5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5"/>
          <p:cNvSpPr/>
          <p:nvPr/>
        </p:nvSpPr>
        <p:spPr>
          <a:xfrm flipH="1">
            <a:off x="3504907" y="446175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5"/>
          <p:cNvGrpSpPr/>
          <p:nvPr/>
        </p:nvGrpSpPr>
        <p:grpSpPr>
          <a:xfrm flipH="1">
            <a:off x="7526582" y="3576400"/>
            <a:ext cx="581850" cy="1406700"/>
            <a:chOff x="-216950" y="1281750"/>
            <a:chExt cx="581850" cy="1406700"/>
          </a:xfrm>
        </p:grpSpPr>
        <p:sp>
          <p:nvSpPr>
            <p:cNvPr id="160" name="Google Shape;160;p5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5"/>
          <p:cNvGrpSpPr/>
          <p:nvPr/>
        </p:nvGrpSpPr>
        <p:grpSpPr>
          <a:xfrm flipH="1">
            <a:off x="-117418" y="4026725"/>
            <a:ext cx="1406700" cy="581850"/>
            <a:chOff x="2673538" y="3975950"/>
            <a:chExt cx="1406700" cy="581850"/>
          </a:xfrm>
        </p:grpSpPr>
        <p:sp>
          <p:nvSpPr>
            <p:cNvPr id="193" name="Google Shape;193;p5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5"/>
          <p:cNvSpPr/>
          <p:nvPr/>
        </p:nvSpPr>
        <p:spPr>
          <a:xfrm flipH="1">
            <a:off x="3383357" y="473690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5"/>
          <p:cNvSpPr/>
          <p:nvPr/>
        </p:nvSpPr>
        <p:spPr>
          <a:xfrm flipH="1">
            <a:off x="2753982" y="448925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6"/>
          <p:cNvGrpSpPr/>
          <p:nvPr/>
        </p:nvGrpSpPr>
        <p:grpSpPr>
          <a:xfrm>
            <a:off x="347375" y="249475"/>
            <a:ext cx="8449275" cy="4648800"/>
            <a:chOff x="347375" y="249475"/>
            <a:chExt cx="8449275" cy="4648800"/>
          </a:xfrm>
        </p:grpSpPr>
        <p:sp>
          <p:nvSpPr>
            <p:cNvPr id="229" name="Google Shape;229;p6"/>
            <p:cNvSpPr/>
            <p:nvPr/>
          </p:nvSpPr>
          <p:spPr>
            <a:xfrm>
              <a:off x="347450" y="619375"/>
              <a:ext cx="8449200" cy="42789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230" name="Google Shape;230;p6"/>
            <p:cNvGrpSpPr/>
            <p:nvPr/>
          </p:nvGrpSpPr>
          <p:grpSpPr>
            <a:xfrm>
              <a:off x="347375" y="249475"/>
              <a:ext cx="8449200" cy="369900"/>
              <a:chOff x="347375" y="249475"/>
              <a:chExt cx="8449200" cy="369900"/>
            </a:xfrm>
          </p:grpSpPr>
          <p:sp>
            <p:nvSpPr>
              <p:cNvPr id="231" name="Google Shape;231;p6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3" name="Google Shape;233;p6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4" name="Google Shape;234;p6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5" name="Google Shape;235;p6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6" name="Google Shape;236;p6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8" name="Google Shape;238;p6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9" name="Google Shape;239;p6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" name="Google Shape;240;p6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6"/>
          <p:cNvGrpSpPr/>
          <p:nvPr/>
        </p:nvGrpSpPr>
        <p:grpSpPr>
          <a:xfrm>
            <a:off x="8900499" y="1895037"/>
            <a:ext cx="296291" cy="296291"/>
            <a:chOff x="242925" y="1966075"/>
            <a:chExt cx="760500" cy="760500"/>
          </a:xfrm>
        </p:grpSpPr>
        <p:sp>
          <p:nvSpPr>
            <p:cNvPr id="242" name="Google Shape;242;p6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6"/>
          <p:cNvGrpSpPr/>
          <p:nvPr/>
        </p:nvGrpSpPr>
        <p:grpSpPr>
          <a:xfrm>
            <a:off x="8892847" y="4131610"/>
            <a:ext cx="296279" cy="296279"/>
            <a:chOff x="0" y="4522400"/>
            <a:chExt cx="621000" cy="621000"/>
          </a:xfrm>
        </p:grpSpPr>
        <p:sp>
          <p:nvSpPr>
            <p:cNvPr id="245" name="Google Shape;245;p6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6"/>
          <p:cNvGrpSpPr/>
          <p:nvPr/>
        </p:nvGrpSpPr>
        <p:grpSpPr>
          <a:xfrm flipH="1">
            <a:off x="7644557" y="4773525"/>
            <a:ext cx="1406700" cy="581850"/>
            <a:chOff x="2673538" y="3975950"/>
            <a:chExt cx="1406700" cy="581850"/>
          </a:xfrm>
        </p:grpSpPr>
        <p:sp>
          <p:nvSpPr>
            <p:cNvPr id="248" name="Google Shape;248;p6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6"/>
          <p:cNvGrpSpPr/>
          <p:nvPr/>
        </p:nvGrpSpPr>
        <p:grpSpPr>
          <a:xfrm>
            <a:off x="8604199" y="1598737"/>
            <a:ext cx="296291" cy="296291"/>
            <a:chOff x="242925" y="1966075"/>
            <a:chExt cx="760500" cy="760500"/>
          </a:xfrm>
        </p:grpSpPr>
        <p:sp>
          <p:nvSpPr>
            <p:cNvPr id="281" name="Google Shape;281;p6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6"/>
          <p:cNvSpPr/>
          <p:nvPr/>
        </p:nvSpPr>
        <p:spPr>
          <a:xfrm>
            <a:off x="-795230" y="1057138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6"/>
          <p:cNvGrpSpPr/>
          <p:nvPr/>
        </p:nvGrpSpPr>
        <p:grpSpPr>
          <a:xfrm flipH="1">
            <a:off x="347371" y="4218122"/>
            <a:ext cx="580033" cy="580033"/>
            <a:chOff x="242925" y="1966075"/>
            <a:chExt cx="760500" cy="760500"/>
          </a:xfrm>
        </p:grpSpPr>
        <p:sp>
          <p:nvSpPr>
            <p:cNvPr id="285" name="Google Shape;285;p6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6"/>
          <p:cNvGrpSpPr/>
          <p:nvPr/>
        </p:nvGrpSpPr>
        <p:grpSpPr>
          <a:xfrm flipH="1">
            <a:off x="-144068" y="2035975"/>
            <a:ext cx="581850" cy="1406700"/>
            <a:chOff x="-216950" y="1281750"/>
            <a:chExt cx="581850" cy="1406700"/>
          </a:xfrm>
        </p:grpSpPr>
        <p:sp>
          <p:nvSpPr>
            <p:cNvPr id="288" name="Google Shape;288;p6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51074" y="4798162"/>
            <a:ext cx="296291" cy="296291"/>
            <a:chOff x="242925" y="1966075"/>
            <a:chExt cx="760500" cy="760500"/>
          </a:xfrm>
        </p:grpSpPr>
        <p:sp>
          <p:nvSpPr>
            <p:cNvPr id="321" name="Google Shape;321;p6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6"/>
          <p:cNvGrpSpPr/>
          <p:nvPr/>
        </p:nvGrpSpPr>
        <p:grpSpPr>
          <a:xfrm flipH="1">
            <a:off x="-1297" y="3835316"/>
            <a:ext cx="296279" cy="296279"/>
            <a:chOff x="0" y="4522400"/>
            <a:chExt cx="621000" cy="621000"/>
          </a:xfrm>
        </p:grpSpPr>
        <p:sp>
          <p:nvSpPr>
            <p:cNvPr id="324" name="Google Shape;324;p6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7"/>
          <p:cNvGrpSpPr/>
          <p:nvPr/>
        </p:nvGrpSpPr>
        <p:grpSpPr>
          <a:xfrm>
            <a:off x="1969625" y="854700"/>
            <a:ext cx="5204750" cy="3434100"/>
            <a:chOff x="1791925" y="961500"/>
            <a:chExt cx="5204750" cy="3434100"/>
          </a:xfrm>
        </p:grpSpPr>
        <p:sp>
          <p:nvSpPr>
            <p:cNvPr id="328" name="Google Shape;328;p7"/>
            <p:cNvSpPr/>
            <p:nvPr/>
          </p:nvSpPr>
          <p:spPr>
            <a:xfrm>
              <a:off x="1791925" y="1331400"/>
              <a:ext cx="5204700" cy="30642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329" name="Google Shape;329;p7"/>
            <p:cNvGrpSpPr/>
            <p:nvPr/>
          </p:nvGrpSpPr>
          <p:grpSpPr>
            <a:xfrm>
              <a:off x="1791975" y="961500"/>
              <a:ext cx="5204700" cy="369900"/>
              <a:chOff x="3592025" y="249475"/>
              <a:chExt cx="5204700" cy="369900"/>
            </a:xfrm>
          </p:grpSpPr>
          <p:sp>
            <p:nvSpPr>
              <p:cNvPr id="330" name="Google Shape;330;p7"/>
              <p:cNvSpPr/>
              <p:nvPr/>
            </p:nvSpPr>
            <p:spPr>
              <a:xfrm>
                <a:off x="3592025" y="249475"/>
                <a:ext cx="52047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2" name="Google Shape;332;p7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3" name="Google Shape;333;p7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4" name="Google Shape;334;p7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5" name="Google Shape;335;p7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7" name="Google Shape;337;p7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8" name="Google Shape;338;p7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2267400" y="2639325"/>
            <a:ext cx="4609200" cy="15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2267400" y="1283213"/>
            <a:ext cx="4609200" cy="10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1976069" y="4538702"/>
            <a:ext cx="621000" cy="621000"/>
            <a:chOff x="0" y="4522400"/>
            <a:chExt cx="621000" cy="621000"/>
          </a:xfrm>
        </p:grpSpPr>
        <p:sp>
          <p:nvSpPr>
            <p:cNvPr id="342" name="Google Shape;342;p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 flipH="1">
            <a:off x="2352230" y="0"/>
            <a:ext cx="1080436" cy="1080436"/>
            <a:chOff x="169875" y="1287150"/>
            <a:chExt cx="949500" cy="949500"/>
          </a:xfrm>
        </p:grpSpPr>
        <p:sp>
          <p:nvSpPr>
            <p:cNvPr id="345" name="Google Shape;345;p7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7"/>
          <p:cNvGrpSpPr/>
          <p:nvPr/>
        </p:nvGrpSpPr>
        <p:grpSpPr>
          <a:xfrm>
            <a:off x="1355069" y="4538702"/>
            <a:ext cx="621000" cy="621000"/>
            <a:chOff x="0" y="4522400"/>
            <a:chExt cx="621000" cy="621000"/>
          </a:xfrm>
        </p:grpSpPr>
        <p:sp>
          <p:nvSpPr>
            <p:cNvPr id="353" name="Google Shape;353;p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7"/>
          <p:cNvSpPr/>
          <p:nvPr/>
        </p:nvSpPr>
        <p:spPr>
          <a:xfrm flipH="1">
            <a:off x="6972982" y="453120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7"/>
          <p:cNvGrpSpPr/>
          <p:nvPr/>
        </p:nvGrpSpPr>
        <p:grpSpPr>
          <a:xfrm flipH="1">
            <a:off x="7716232" y="3616975"/>
            <a:ext cx="581850" cy="1406700"/>
            <a:chOff x="-216950" y="1281750"/>
            <a:chExt cx="581850" cy="1406700"/>
          </a:xfrm>
        </p:grpSpPr>
        <p:sp>
          <p:nvSpPr>
            <p:cNvPr id="357" name="Google Shape;357;p7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7"/>
          <p:cNvGrpSpPr/>
          <p:nvPr/>
        </p:nvGrpSpPr>
        <p:grpSpPr>
          <a:xfrm flipH="1">
            <a:off x="734069" y="4538702"/>
            <a:ext cx="621000" cy="621000"/>
            <a:chOff x="0" y="4522400"/>
            <a:chExt cx="621000" cy="621000"/>
          </a:xfrm>
        </p:grpSpPr>
        <p:sp>
          <p:nvSpPr>
            <p:cNvPr id="390" name="Google Shape;390;p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7"/>
          <p:cNvGrpSpPr/>
          <p:nvPr/>
        </p:nvGrpSpPr>
        <p:grpSpPr>
          <a:xfrm>
            <a:off x="8642047" y="4582798"/>
            <a:ext cx="296279" cy="296279"/>
            <a:chOff x="0" y="4522400"/>
            <a:chExt cx="621000" cy="621000"/>
          </a:xfrm>
        </p:grpSpPr>
        <p:sp>
          <p:nvSpPr>
            <p:cNvPr id="393" name="Google Shape;393;p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7"/>
          <p:cNvGrpSpPr/>
          <p:nvPr/>
        </p:nvGrpSpPr>
        <p:grpSpPr>
          <a:xfrm flipH="1">
            <a:off x="7716228" y="1441754"/>
            <a:ext cx="1554426" cy="1554426"/>
            <a:chOff x="169875" y="1287150"/>
            <a:chExt cx="949500" cy="949500"/>
          </a:xfrm>
        </p:grpSpPr>
        <p:sp>
          <p:nvSpPr>
            <p:cNvPr id="396" name="Google Shape;396;p7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7"/>
          <p:cNvGrpSpPr/>
          <p:nvPr/>
        </p:nvGrpSpPr>
        <p:grpSpPr>
          <a:xfrm flipH="1">
            <a:off x="-117418" y="352184"/>
            <a:ext cx="1406700" cy="581850"/>
            <a:chOff x="2673538" y="3975950"/>
            <a:chExt cx="1406700" cy="581850"/>
          </a:xfrm>
        </p:grpSpPr>
        <p:sp>
          <p:nvSpPr>
            <p:cNvPr id="404" name="Google Shape;404;p7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7"/>
          <p:cNvGrpSpPr/>
          <p:nvPr/>
        </p:nvGrpSpPr>
        <p:grpSpPr>
          <a:xfrm flipH="1">
            <a:off x="4651957" y="-119050"/>
            <a:ext cx="1406700" cy="581850"/>
            <a:chOff x="2673538" y="3975950"/>
            <a:chExt cx="1406700" cy="581850"/>
          </a:xfrm>
        </p:grpSpPr>
        <p:sp>
          <p:nvSpPr>
            <p:cNvPr id="437" name="Google Shape;437;p7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7"/>
          <p:cNvGrpSpPr/>
          <p:nvPr/>
        </p:nvGrpSpPr>
        <p:grpSpPr>
          <a:xfrm flipH="1">
            <a:off x="1716340" y="233125"/>
            <a:ext cx="296279" cy="296279"/>
            <a:chOff x="0" y="4522400"/>
            <a:chExt cx="621000" cy="621000"/>
          </a:xfrm>
        </p:grpSpPr>
        <p:sp>
          <p:nvSpPr>
            <p:cNvPr id="470" name="Google Shape;470;p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7"/>
          <p:cNvGrpSpPr/>
          <p:nvPr/>
        </p:nvGrpSpPr>
        <p:grpSpPr>
          <a:xfrm>
            <a:off x="8175644" y="0"/>
            <a:ext cx="621000" cy="621000"/>
            <a:chOff x="0" y="4522400"/>
            <a:chExt cx="621000" cy="621000"/>
          </a:xfrm>
        </p:grpSpPr>
        <p:sp>
          <p:nvSpPr>
            <p:cNvPr id="473" name="Google Shape;473;p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7"/>
          <p:cNvGrpSpPr/>
          <p:nvPr/>
        </p:nvGrpSpPr>
        <p:grpSpPr>
          <a:xfrm>
            <a:off x="7554644" y="0"/>
            <a:ext cx="621000" cy="621000"/>
            <a:chOff x="0" y="4522400"/>
            <a:chExt cx="621000" cy="621000"/>
          </a:xfrm>
        </p:grpSpPr>
        <p:sp>
          <p:nvSpPr>
            <p:cNvPr id="476" name="Google Shape;476;p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8478949" y="694487"/>
            <a:ext cx="296291" cy="296291"/>
            <a:chOff x="242925" y="1966075"/>
            <a:chExt cx="760500" cy="760500"/>
          </a:xfrm>
        </p:grpSpPr>
        <p:sp>
          <p:nvSpPr>
            <p:cNvPr id="479" name="Google Shape;479;p7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7"/>
          <p:cNvGrpSpPr/>
          <p:nvPr/>
        </p:nvGrpSpPr>
        <p:grpSpPr>
          <a:xfrm>
            <a:off x="5910272" y="4479098"/>
            <a:ext cx="296279" cy="296279"/>
            <a:chOff x="0" y="4522400"/>
            <a:chExt cx="621000" cy="621000"/>
          </a:xfrm>
        </p:grpSpPr>
        <p:sp>
          <p:nvSpPr>
            <p:cNvPr id="482" name="Google Shape;482;p7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7"/>
          <p:cNvSpPr/>
          <p:nvPr/>
        </p:nvSpPr>
        <p:spPr>
          <a:xfrm flipH="1">
            <a:off x="5496382" y="4693475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7"/>
          <p:cNvSpPr/>
          <p:nvPr/>
        </p:nvSpPr>
        <p:spPr>
          <a:xfrm flipH="1">
            <a:off x="4905857" y="4504825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7"/>
          <p:cNvSpPr/>
          <p:nvPr/>
        </p:nvSpPr>
        <p:spPr>
          <a:xfrm>
            <a:off x="-610430" y="973219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7"/>
          <p:cNvGrpSpPr/>
          <p:nvPr/>
        </p:nvGrpSpPr>
        <p:grpSpPr>
          <a:xfrm flipH="1">
            <a:off x="347371" y="3068982"/>
            <a:ext cx="580033" cy="580033"/>
            <a:chOff x="242925" y="1966075"/>
            <a:chExt cx="760500" cy="760500"/>
          </a:xfrm>
        </p:grpSpPr>
        <p:sp>
          <p:nvSpPr>
            <p:cNvPr id="488" name="Google Shape;488;p7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7"/>
          <p:cNvGrpSpPr/>
          <p:nvPr/>
        </p:nvGrpSpPr>
        <p:grpSpPr>
          <a:xfrm>
            <a:off x="51074" y="2772697"/>
            <a:ext cx="296291" cy="296291"/>
            <a:chOff x="242925" y="1966075"/>
            <a:chExt cx="760500" cy="760500"/>
          </a:xfrm>
        </p:grpSpPr>
        <p:sp>
          <p:nvSpPr>
            <p:cNvPr id="491" name="Google Shape;491;p7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7"/>
          <p:cNvSpPr/>
          <p:nvPr/>
        </p:nvSpPr>
        <p:spPr>
          <a:xfrm>
            <a:off x="-881955" y="1630669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8"/>
          <p:cNvGrpSpPr/>
          <p:nvPr/>
        </p:nvGrpSpPr>
        <p:grpSpPr>
          <a:xfrm>
            <a:off x="347375" y="1064250"/>
            <a:ext cx="8449275" cy="3015000"/>
            <a:chOff x="347375" y="1064250"/>
            <a:chExt cx="8449275" cy="3015000"/>
          </a:xfrm>
        </p:grpSpPr>
        <p:sp>
          <p:nvSpPr>
            <p:cNvPr id="496" name="Google Shape;496;p8"/>
            <p:cNvSpPr/>
            <p:nvPr/>
          </p:nvSpPr>
          <p:spPr>
            <a:xfrm>
              <a:off x="347450" y="1434150"/>
              <a:ext cx="8449200" cy="26451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497" name="Google Shape;497;p8"/>
            <p:cNvGrpSpPr/>
            <p:nvPr/>
          </p:nvGrpSpPr>
          <p:grpSpPr>
            <a:xfrm>
              <a:off x="347375" y="1064250"/>
              <a:ext cx="8449200" cy="369900"/>
              <a:chOff x="347375" y="249475"/>
              <a:chExt cx="8449200" cy="369900"/>
            </a:xfrm>
          </p:grpSpPr>
          <p:sp>
            <p:nvSpPr>
              <p:cNvPr id="498" name="Google Shape;498;p8"/>
              <p:cNvSpPr/>
              <p:nvPr/>
            </p:nvSpPr>
            <p:spPr>
              <a:xfrm>
                <a:off x="347375" y="249475"/>
                <a:ext cx="84492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0" name="Google Shape;500;p8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1" name="Google Shape;501;p8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2" name="Google Shape;502;p8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3" name="Google Shape;503;p8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5" name="Google Shape;505;p8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6" name="Google Shape;506;p8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7" name="Google Shape;507;p8"/>
          <p:cNvSpPr txBox="1">
            <a:spLocks noGrp="1"/>
          </p:cNvSpPr>
          <p:nvPr>
            <p:ph type="title"/>
          </p:nvPr>
        </p:nvSpPr>
        <p:spPr>
          <a:xfrm>
            <a:off x="1116300" y="1702775"/>
            <a:ext cx="6911400" cy="20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8" name="Google Shape;508;p8"/>
          <p:cNvSpPr/>
          <p:nvPr/>
        </p:nvSpPr>
        <p:spPr>
          <a:xfrm>
            <a:off x="3775757" y="4241238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8"/>
          <p:cNvGrpSpPr/>
          <p:nvPr/>
        </p:nvGrpSpPr>
        <p:grpSpPr>
          <a:xfrm>
            <a:off x="3984619" y="0"/>
            <a:ext cx="621000" cy="621000"/>
            <a:chOff x="0" y="4522400"/>
            <a:chExt cx="621000" cy="621000"/>
          </a:xfrm>
        </p:grpSpPr>
        <p:sp>
          <p:nvSpPr>
            <p:cNvPr id="510" name="Google Shape;510;p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8"/>
          <p:cNvGrpSpPr/>
          <p:nvPr/>
        </p:nvGrpSpPr>
        <p:grpSpPr>
          <a:xfrm flipH="1">
            <a:off x="2871621" y="4318559"/>
            <a:ext cx="580033" cy="580033"/>
            <a:chOff x="242925" y="1966075"/>
            <a:chExt cx="760500" cy="760500"/>
          </a:xfrm>
        </p:grpSpPr>
        <p:sp>
          <p:nvSpPr>
            <p:cNvPr id="513" name="Google Shape;513;p8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8"/>
          <p:cNvGrpSpPr/>
          <p:nvPr/>
        </p:nvGrpSpPr>
        <p:grpSpPr>
          <a:xfrm>
            <a:off x="3363619" y="0"/>
            <a:ext cx="621000" cy="621000"/>
            <a:chOff x="0" y="4522400"/>
            <a:chExt cx="621000" cy="621000"/>
          </a:xfrm>
        </p:grpSpPr>
        <p:sp>
          <p:nvSpPr>
            <p:cNvPr id="516" name="Google Shape;516;p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>
            <a:off x="2446324" y="621012"/>
            <a:ext cx="296291" cy="296291"/>
            <a:chOff x="242925" y="1966075"/>
            <a:chExt cx="760500" cy="760500"/>
          </a:xfrm>
        </p:grpSpPr>
        <p:sp>
          <p:nvSpPr>
            <p:cNvPr id="519" name="Google Shape;519;p8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8"/>
          <p:cNvSpPr/>
          <p:nvPr/>
        </p:nvSpPr>
        <p:spPr>
          <a:xfrm>
            <a:off x="2831326" y="4582800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2" name="Google Shape;522;p8"/>
          <p:cNvGrpSpPr/>
          <p:nvPr/>
        </p:nvGrpSpPr>
        <p:grpSpPr>
          <a:xfrm>
            <a:off x="712476" y="3576400"/>
            <a:ext cx="581850" cy="1406700"/>
            <a:chOff x="-216950" y="1281750"/>
            <a:chExt cx="581850" cy="1406700"/>
          </a:xfrm>
        </p:grpSpPr>
        <p:sp>
          <p:nvSpPr>
            <p:cNvPr id="523" name="Google Shape;523;p8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8"/>
          <p:cNvGrpSpPr/>
          <p:nvPr/>
        </p:nvGrpSpPr>
        <p:grpSpPr>
          <a:xfrm>
            <a:off x="6791369" y="0"/>
            <a:ext cx="621000" cy="621000"/>
            <a:chOff x="0" y="4522400"/>
            <a:chExt cx="621000" cy="621000"/>
          </a:xfrm>
        </p:grpSpPr>
        <p:sp>
          <p:nvSpPr>
            <p:cNvPr id="556" name="Google Shape;556;p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8"/>
          <p:cNvGrpSpPr/>
          <p:nvPr/>
        </p:nvGrpSpPr>
        <p:grpSpPr>
          <a:xfrm flipH="1">
            <a:off x="-117418" y="4582798"/>
            <a:ext cx="296279" cy="296279"/>
            <a:chOff x="0" y="4522400"/>
            <a:chExt cx="621000" cy="621000"/>
          </a:xfrm>
        </p:grpSpPr>
        <p:sp>
          <p:nvSpPr>
            <p:cNvPr id="559" name="Google Shape;559;p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8"/>
          <p:cNvGrpSpPr/>
          <p:nvPr/>
        </p:nvGrpSpPr>
        <p:grpSpPr>
          <a:xfrm>
            <a:off x="6693426" y="4431450"/>
            <a:ext cx="1406700" cy="581850"/>
            <a:chOff x="2673538" y="3975950"/>
            <a:chExt cx="1406700" cy="581850"/>
          </a:xfrm>
        </p:grpSpPr>
        <p:sp>
          <p:nvSpPr>
            <p:cNvPr id="562" name="Google Shape;562;p8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8"/>
          <p:cNvGrpSpPr/>
          <p:nvPr/>
        </p:nvGrpSpPr>
        <p:grpSpPr>
          <a:xfrm>
            <a:off x="8588372" y="4360575"/>
            <a:ext cx="652661" cy="652661"/>
            <a:chOff x="242925" y="1966075"/>
            <a:chExt cx="760500" cy="760500"/>
          </a:xfrm>
        </p:grpSpPr>
        <p:sp>
          <p:nvSpPr>
            <p:cNvPr id="595" name="Google Shape;595;p8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8"/>
          <p:cNvGrpSpPr/>
          <p:nvPr/>
        </p:nvGrpSpPr>
        <p:grpSpPr>
          <a:xfrm flipH="1">
            <a:off x="1656007" y="-119050"/>
            <a:ext cx="1406700" cy="581850"/>
            <a:chOff x="2673538" y="3975950"/>
            <a:chExt cx="1406700" cy="581850"/>
          </a:xfrm>
        </p:grpSpPr>
        <p:sp>
          <p:nvSpPr>
            <p:cNvPr id="598" name="Google Shape;598;p8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8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8"/>
          <p:cNvSpPr/>
          <p:nvPr/>
        </p:nvSpPr>
        <p:spPr>
          <a:xfrm>
            <a:off x="3813695" y="4608563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" name="Google Shape;631;p8"/>
          <p:cNvGrpSpPr/>
          <p:nvPr/>
        </p:nvGrpSpPr>
        <p:grpSpPr>
          <a:xfrm flipH="1">
            <a:off x="734069" y="0"/>
            <a:ext cx="621000" cy="621000"/>
            <a:chOff x="0" y="4522400"/>
            <a:chExt cx="621000" cy="621000"/>
          </a:xfrm>
        </p:grpSpPr>
        <p:sp>
          <p:nvSpPr>
            <p:cNvPr id="632" name="Google Shape;632;p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8"/>
          <p:cNvGrpSpPr/>
          <p:nvPr/>
        </p:nvGrpSpPr>
        <p:grpSpPr>
          <a:xfrm>
            <a:off x="6791369" y="621000"/>
            <a:ext cx="621000" cy="621000"/>
            <a:chOff x="6791369" y="621000"/>
            <a:chExt cx="621000" cy="621000"/>
          </a:xfrm>
        </p:grpSpPr>
        <p:sp>
          <p:nvSpPr>
            <p:cNvPr id="635" name="Google Shape;635;p8"/>
            <p:cNvSpPr/>
            <p:nvPr/>
          </p:nvSpPr>
          <p:spPr>
            <a:xfrm rot="10800000" flipH="1">
              <a:off x="6791369" y="6210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 rot="10800000" flipH="1">
              <a:off x="6791369" y="6210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8"/>
          <p:cNvGrpSpPr/>
          <p:nvPr/>
        </p:nvGrpSpPr>
        <p:grpSpPr>
          <a:xfrm flipH="1">
            <a:off x="8268450" y="203531"/>
            <a:ext cx="717304" cy="717304"/>
            <a:chOff x="242925" y="1966075"/>
            <a:chExt cx="760500" cy="760500"/>
          </a:xfrm>
        </p:grpSpPr>
        <p:sp>
          <p:nvSpPr>
            <p:cNvPr id="638" name="Google Shape;638;p8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8"/>
          <p:cNvGrpSpPr/>
          <p:nvPr/>
        </p:nvGrpSpPr>
        <p:grpSpPr>
          <a:xfrm flipH="1">
            <a:off x="2150039" y="4717016"/>
            <a:ext cx="296279" cy="296279"/>
            <a:chOff x="0" y="4522400"/>
            <a:chExt cx="621000" cy="621000"/>
          </a:xfrm>
        </p:grpSpPr>
        <p:sp>
          <p:nvSpPr>
            <p:cNvPr id="641" name="Google Shape;641;p8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8"/>
          <p:cNvGrpSpPr/>
          <p:nvPr/>
        </p:nvGrpSpPr>
        <p:grpSpPr>
          <a:xfrm>
            <a:off x="102532" y="920819"/>
            <a:ext cx="1350284" cy="1350284"/>
            <a:chOff x="169875" y="1287150"/>
            <a:chExt cx="949500" cy="949500"/>
          </a:xfrm>
        </p:grpSpPr>
        <p:sp>
          <p:nvSpPr>
            <p:cNvPr id="644" name="Google Shape;644;p8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8"/>
          <p:cNvGrpSpPr/>
          <p:nvPr/>
        </p:nvGrpSpPr>
        <p:grpSpPr>
          <a:xfrm>
            <a:off x="257643" y="3421066"/>
            <a:ext cx="188984" cy="188984"/>
            <a:chOff x="242925" y="1966075"/>
            <a:chExt cx="760500" cy="760500"/>
          </a:xfrm>
        </p:grpSpPr>
        <p:sp>
          <p:nvSpPr>
            <p:cNvPr id="652" name="Google Shape;652;p8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8"/>
          <p:cNvGrpSpPr/>
          <p:nvPr/>
        </p:nvGrpSpPr>
        <p:grpSpPr>
          <a:xfrm>
            <a:off x="8796655" y="729553"/>
            <a:ext cx="188984" cy="188984"/>
            <a:chOff x="242925" y="1966075"/>
            <a:chExt cx="760500" cy="760500"/>
          </a:xfrm>
        </p:grpSpPr>
        <p:sp>
          <p:nvSpPr>
            <p:cNvPr id="655" name="Google Shape;655;p8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9"/>
          <p:cNvGrpSpPr/>
          <p:nvPr/>
        </p:nvGrpSpPr>
        <p:grpSpPr>
          <a:xfrm>
            <a:off x="1969625" y="854700"/>
            <a:ext cx="5204750" cy="3434100"/>
            <a:chOff x="1791925" y="961500"/>
            <a:chExt cx="5204750" cy="3434100"/>
          </a:xfrm>
        </p:grpSpPr>
        <p:sp>
          <p:nvSpPr>
            <p:cNvPr id="659" name="Google Shape;659;p9"/>
            <p:cNvSpPr/>
            <p:nvPr/>
          </p:nvSpPr>
          <p:spPr>
            <a:xfrm>
              <a:off x="1791925" y="1331400"/>
              <a:ext cx="5204700" cy="30642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660" name="Google Shape;660;p9"/>
            <p:cNvGrpSpPr/>
            <p:nvPr/>
          </p:nvGrpSpPr>
          <p:grpSpPr>
            <a:xfrm>
              <a:off x="1791975" y="961500"/>
              <a:ext cx="5204700" cy="369900"/>
              <a:chOff x="3592025" y="249475"/>
              <a:chExt cx="5204700" cy="369900"/>
            </a:xfrm>
          </p:grpSpPr>
          <p:sp>
            <p:nvSpPr>
              <p:cNvPr id="661" name="Google Shape;661;p9"/>
              <p:cNvSpPr/>
              <p:nvPr/>
            </p:nvSpPr>
            <p:spPr>
              <a:xfrm>
                <a:off x="3592025" y="249475"/>
                <a:ext cx="5204700" cy="3699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4662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3" name="Google Shape;663;p9"/>
              <p:cNvCxnSpPr/>
              <p:nvPr/>
            </p:nvCxnSpPr>
            <p:spPr>
              <a:xfrm>
                <a:off x="8500225" y="389600"/>
                <a:ext cx="88500" cy="8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4" name="Google Shape;664;p9"/>
              <p:cNvSpPr/>
              <p:nvPr/>
            </p:nvSpPr>
            <p:spPr>
              <a:xfrm>
                <a:off x="8217275" y="356600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5" name="Google Shape;665;p9"/>
              <p:cNvCxnSpPr/>
              <p:nvPr/>
            </p:nvCxnSpPr>
            <p:spPr>
              <a:xfrm flipH="1">
                <a:off x="8502125" y="389600"/>
                <a:ext cx="87600" cy="8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6" name="Google Shape;666;p9"/>
              <p:cNvSpPr/>
              <p:nvPr/>
            </p:nvSpPr>
            <p:spPr>
              <a:xfrm>
                <a:off x="7968325" y="356425"/>
                <a:ext cx="157500" cy="1557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8241225" y="424113"/>
                <a:ext cx="109500" cy="55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8" name="Google Shape;668;p9"/>
              <p:cNvCxnSpPr/>
              <p:nvPr/>
            </p:nvCxnSpPr>
            <p:spPr>
              <a:xfrm>
                <a:off x="7985275" y="478100"/>
                <a:ext cx="12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9"/>
              <p:cNvSpPr/>
              <p:nvPr/>
            </p:nvSpPr>
            <p:spPr>
              <a:xfrm>
                <a:off x="8241225" y="389588"/>
                <a:ext cx="109500" cy="396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0" name="Google Shape;670;p9"/>
          <p:cNvSpPr txBox="1">
            <a:spLocks noGrp="1"/>
          </p:cNvSpPr>
          <p:nvPr>
            <p:ph type="title"/>
          </p:nvPr>
        </p:nvSpPr>
        <p:spPr>
          <a:xfrm>
            <a:off x="2359075" y="1680800"/>
            <a:ext cx="4425900" cy="6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1" name="Google Shape;671;p9"/>
          <p:cNvSpPr txBox="1">
            <a:spLocks noGrp="1"/>
          </p:cNvSpPr>
          <p:nvPr>
            <p:ph type="subTitle" idx="1"/>
          </p:nvPr>
        </p:nvSpPr>
        <p:spPr>
          <a:xfrm>
            <a:off x="2359075" y="2558475"/>
            <a:ext cx="4425900" cy="13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2" name="Google Shape;672;p9"/>
          <p:cNvSpPr/>
          <p:nvPr/>
        </p:nvSpPr>
        <p:spPr>
          <a:xfrm flipH="1">
            <a:off x="8303777" y="2558463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" name="Google Shape;673;p9"/>
          <p:cNvGrpSpPr/>
          <p:nvPr/>
        </p:nvGrpSpPr>
        <p:grpSpPr>
          <a:xfrm flipH="1">
            <a:off x="8204252" y="621000"/>
            <a:ext cx="621000" cy="621000"/>
            <a:chOff x="0" y="4522400"/>
            <a:chExt cx="621000" cy="621000"/>
          </a:xfrm>
        </p:grpSpPr>
        <p:sp>
          <p:nvSpPr>
            <p:cNvPr id="674" name="Google Shape;674;p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9"/>
          <p:cNvGrpSpPr/>
          <p:nvPr/>
        </p:nvGrpSpPr>
        <p:grpSpPr>
          <a:xfrm flipH="1">
            <a:off x="8494282" y="2042112"/>
            <a:ext cx="296291" cy="296291"/>
            <a:chOff x="242925" y="1966075"/>
            <a:chExt cx="760500" cy="760500"/>
          </a:xfrm>
        </p:grpSpPr>
        <p:sp>
          <p:nvSpPr>
            <p:cNvPr id="677" name="Google Shape;677;p9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9"/>
          <p:cNvGrpSpPr/>
          <p:nvPr/>
        </p:nvGrpSpPr>
        <p:grpSpPr>
          <a:xfrm>
            <a:off x="7583252" y="0"/>
            <a:ext cx="621000" cy="621000"/>
            <a:chOff x="0" y="4522400"/>
            <a:chExt cx="621000" cy="621000"/>
          </a:xfrm>
        </p:grpSpPr>
        <p:sp>
          <p:nvSpPr>
            <p:cNvPr id="680" name="Google Shape;680;p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9"/>
          <p:cNvGrpSpPr/>
          <p:nvPr/>
        </p:nvGrpSpPr>
        <p:grpSpPr>
          <a:xfrm flipH="1">
            <a:off x="115995" y="4495023"/>
            <a:ext cx="296279" cy="296279"/>
            <a:chOff x="0" y="4522400"/>
            <a:chExt cx="621000" cy="621000"/>
          </a:xfrm>
        </p:grpSpPr>
        <p:sp>
          <p:nvSpPr>
            <p:cNvPr id="683" name="Google Shape;683;p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9"/>
          <p:cNvGrpSpPr/>
          <p:nvPr/>
        </p:nvGrpSpPr>
        <p:grpSpPr>
          <a:xfrm>
            <a:off x="141671" y="1441746"/>
            <a:ext cx="1080436" cy="1080436"/>
            <a:chOff x="169875" y="1287150"/>
            <a:chExt cx="949500" cy="949500"/>
          </a:xfrm>
        </p:grpSpPr>
        <p:sp>
          <p:nvSpPr>
            <p:cNvPr id="686" name="Google Shape;686;p9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9"/>
          <p:cNvGrpSpPr/>
          <p:nvPr/>
        </p:nvGrpSpPr>
        <p:grpSpPr>
          <a:xfrm>
            <a:off x="7649039" y="4431450"/>
            <a:ext cx="1406700" cy="581850"/>
            <a:chOff x="2673538" y="3975950"/>
            <a:chExt cx="1406700" cy="581850"/>
          </a:xfrm>
        </p:grpSpPr>
        <p:sp>
          <p:nvSpPr>
            <p:cNvPr id="694" name="Google Shape;694;p9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9"/>
          <p:cNvGrpSpPr/>
          <p:nvPr/>
        </p:nvGrpSpPr>
        <p:grpSpPr>
          <a:xfrm>
            <a:off x="2879664" y="-119050"/>
            <a:ext cx="1406700" cy="581850"/>
            <a:chOff x="2673538" y="3975950"/>
            <a:chExt cx="1406700" cy="581850"/>
          </a:xfrm>
        </p:grpSpPr>
        <p:sp>
          <p:nvSpPr>
            <p:cNvPr id="727" name="Google Shape;727;p9"/>
            <p:cNvSpPr/>
            <p:nvPr/>
          </p:nvSpPr>
          <p:spPr>
            <a:xfrm rot="10800000">
              <a:off x="4041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 rot="10800000">
              <a:off x="38528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 rot="10800000">
              <a:off x="3656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 rot="10800000">
              <a:off x="3467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 rot="10800000">
              <a:off x="32473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 rot="10800000">
              <a:off x="305868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 rot="10800000">
              <a:off x="28622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 rot="10800000">
              <a:off x="2673538" y="45191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 rot="10800000">
              <a:off x="4041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 rot="10800000">
              <a:off x="38528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 rot="10800000">
              <a:off x="3656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 rot="10800000">
              <a:off x="3467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 rot="10800000">
              <a:off x="32473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 rot="10800000">
              <a:off x="305868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 rot="10800000">
              <a:off x="28622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 rot="10800000">
              <a:off x="2673538" y="43380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 rot="10800000">
              <a:off x="4041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 rot="10800000">
              <a:off x="38528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 rot="10800000">
              <a:off x="3656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 rot="10800000">
              <a:off x="3467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 rot="10800000">
              <a:off x="32473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9"/>
            <p:cNvSpPr/>
            <p:nvPr/>
          </p:nvSpPr>
          <p:spPr>
            <a:xfrm rot="10800000">
              <a:off x="305868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 rot="10800000">
              <a:off x="28622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 rot="10800000">
              <a:off x="2673538" y="415700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9"/>
            <p:cNvSpPr/>
            <p:nvPr/>
          </p:nvSpPr>
          <p:spPr>
            <a:xfrm rot="10800000">
              <a:off x="4041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 rot="10800000">
              <a:off x="38528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9"/>
            <p:cNvSpPr/>
            <p:nvPr/>
          </p:nvSpPr>
          <p:spPr>
            <a:xfrm rot="10800000">
              <a:off x="3656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9"/>
            <p:cNvSpPr/>
            <p:nvPr/>
          </p:nvSpPr>
          <p:spPr>
            <a:xfrm rot="10800000">
              <a:off x="3467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 rot="10800000">
              <a:off x="32473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 rot="10800000">
              <a:off x="305868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 rot="10800000">
              <a:off x="28622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 rot="10800000">
              <a:off x="2673538" y="3975950"/>
              <a:ext cx="38700" cy="3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759;p9"/>
          <p:cNvSpPr/>
          <p:nvPr/>
        </p:nvSpPr>
        <p:spPr>
          <a:xfrm flipH="1">
            <a:off x="8847377" y="3595663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760;p9"/>
          <p:cNvGrpSpPr/>
          <p:nvPr/>
        </p:nvGrpSpPr>
        <p:grpSpPr>
          <a:xfrm flipH="1">
            <a:off x="2" y="0"/>
            <a:ext cx="621000" cy="621000"/>
            <a:chOff x="0" y="4522400"/>
            <a:chExt cx="621000" cy="621000"/>
          </a:xfrm>
        </p:grpSpPr>
        <p:sp>
          <p:nvSpPr>
            <p:cNvPr id="761" name="Google Shape;761;p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9"/>
          <p:cNvGrpSpPr/>
          <p:nvPr/>
        </p:nvGrpSpPr>
        <p:grpSpPr>
          <a:xfrm flipH="1">
            <a:off x="621102" y="0"/>
            <a:ext cx="621000" cy="621000"/>
            <a:chOff x="0" y="4522400"/>
            <a:chExt cx="621000" cy="621000"/>
          </a:xfrm>
        </p:grpSpPr>
        <p:sp>
          <p:nvSpPr>
            <p:cNvPr id="764" name="Google Shape;764;p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9"/>
          <p:cNvGrpSpPr/>
          <p:nvPr/>
        </p:nvGrpSpPr>
        <p:grpSpPr>
          <a:xfrm>
            <a:off x="432106" y="3201016"/>
            <a:ext cx="188984" cy="188984"/>
            <a:chOff x="242925" y="1966075"/>
            <a:chExt cx="760500" cy="760500"/>
          </a:xfrm>
        </p:grpSpPr>
        <p:sp>
          <p:nvSpPr>
            <p:cNvPr id="767" name="Google Shape;767;p9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9"/>
          <p:cNvSpPr/>
          <p:nvPr/>
        </p:nvSpPr>
        <p:spPr>
          <a:xfrm flipH="1">
            <a:off x="8219739" y="3273938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9"/>
          <p:cNvGrpSpPr/>
          <p:nvPr/>
        </p:nvGrpSpPr>
        <p:grpSpPr>
          <a:xfrm>
            <a:off x="3070657" y="4040041"/>
            <a:ext cx="1588134" cy="1588134"/>
            <a:chOff x="169875" y="1287150"/>
            <a:chExt cx="949500" cy="949500"/>
          </a:xfrm>
        </p:grpSpPr>
        <p:sp>
          <p:nvSpPr>
            <p:cNvPr id="771" name="Google Shape;771;p9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9"/>
          <p:cNvSpPr/>
          <p:nvPr/>
        </p:nvSpPr>
        <p:spPr>
          <a:xfrm>
            <a:off x="1222089" y="4634125"/>
            <a:ext cx="1038725" cy="1038471"/>
          </a:xfrm>
          <a:custGeom>
            <a:avLst/>
            <a:gdLst/>
            <a:ahLst/>
            <a:cxnLst/>
            <a:rect l="l" t="t" r="r" b="b"/>
            <a:pathLst>
              <a:path w="208684" h="208633" extrusionOk="0">
                <a:moveTo>
                  <a:pt x="206694" y="1989"/>
                </a:moveTo>
                <a:lnTo>
                  <a:pt x="206694" y="10863"/>
                </a:lnTo>
                <a:lnTo>
                  <a:pt x="197821" y="10863"/>
                </a:lnTo>
                <a:lnTo>
                  <a:pt x="197821" y="1989"/>
                </a:lnTo>
                <a:close/>
                <a:moveTo>
                  <a:pt x="195832" y="0"/>
                </a:moveTo>
                <a:lnTo>
                  <a:pt x="195832" y="11424"/>
                </a:lnTo>
                <a:lnTo>
                  <a:pt x="0" y="207255"/>
                </a:lnTo>
                <a:lnTo>
                  <a:pt x="1377" y="208632"/>
                </a:lnTo>
                <a:lnTo>
                  <a:pt x="197209" y="12851"/>
                </a:lnTo>
                <a:lnTo>
                  <a:pt x="208683" y="12851"/>
                </a:lnTo>
                <a:lnTo>
                  <a:pt x="2086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9"/>
          <p:cNvGrpSpPr/>
          <p:nvPr/>
        </p:nvGrpSpPr>
        <p:grpSpPr>
          <a:xfrm>
            <a:off x="829889" y="3576400"/>
            <a:ext cx="581850" cy="1406700"/>
            <a:chOff x="-216950" y="1281750"/>
            <a:chExt cx="581850" cy="1406700"/>
          </a:xfrm>
        </p:grpSpPr>
        <p:sp>
          <p:nvSpPr>
            <p:cNvPr id="780" name="Google Shape;780;p9"/>
            <p:cNvSpPr/>
            <p:nvPr/>
          </p:nvSpPr>
          <p:spPr>
            <a:xfrm rot="5400000">
              <a:off x="32620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9"/>
            <p:cNvSpPr/>
            <p:nvPr/>
          </p:nvSpPr>
          <p:spPr>
            <a:xfrm rot="5400000">
              <a:off x="32620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9"/>
            <p:cNvSpPr/>
            <p:nvPr/>
          </p:nvSpPr>
          <p:spPr>
            <a:xfrm rot="5400000">
              <a:off x="32620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9"/>
            <p:cNvSpPr/>
            <p:nvPr/>
          </p:nvSpPr>
          <p:spPr>
            <a:xfrm rot="5400000">
              <a:off x="32620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 rot="5400000">
              <a:off x="32620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 rot="5400000">
              <a:off x="32620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 rot="5400000">
              <a:off x="32620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9"/>
            <p:cNvSpPr/>
            <p:nvPr/>
          </p:nvSpPr>
          <p:spPr>
            <a:xfrm rot="5400000">
              <a:off x="32620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9"/>
            <p:cNvSpPr/>
            <p:nvPr/>
          </p:nvSpPr>
          <p:spPr>
            <a:xfrm rot="5400000">
              <a:off x="14515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 rot="5400000">
              <a:off x="14515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 rot="5400000">
              <a:off x="14515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 rot="5400000">
              <a:off x="14515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 rot="5400000">
              <a:off x="14515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 rot="5400000">
              <a:off x="14515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 rot="5400000">
              <a:off x="14515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 rot="5400000">
              <a:off x="14515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 rot="5400000">
              <a:off x="-3590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 rot="5400000">
              <a:off x="-3590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9"/>
            <p:cNvSpPr/>
            <p:nvPr/>
          </p:nvSpPr>
          <p:spPr>
            <a:xfrm rot="5400000">
              <a:off x="-3590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 rot="5400000">
              <a:off x="-3590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 rot="5400000">
              <a:off x="-3590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 rot="5400000">
              <a:off x="-3590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 rot="5400000">
              <a:off x="-3590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 rot="5400000">
              <a:off x="-3590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 rot="5400000">
              <a:off x="-216950" y="1281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 rot="5400000">
              <a:off x="-216950" y="14704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 rot="5400000">
              <a:off x="-216950" y="1666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 rot="5400000">
              <a:off x="-216950" y="1855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 rot="5400000">
              <a:off x="-216950" y="20759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 rot="5400000">
              <a:off x="-216950" y="226460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 rot="5400000">
              <a:off x="-216950" y="24610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 rot="5400000">
              <a:off x="-216950" y="2649750"/>
              <a:ext cx="38700" cy="3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9"/>
          <p:cNvGrpSpPr/>
          <p:nvPr/>
        </p:nvGrpSpPr>
        <p:grpSpPr>
          <a:xfrm>
            <a:off x="6701877" y="4608566"/>
            <a:ext cx="296279" cy="296279"/>
            <a:chOff x="0" y="4522400"/>
            <a:chExt cx="621000" cy="621000"/>
          </a:xfrm>
        </p:grpSpPr>
        <p:sp>
          <p:nvSpPr>
            <p:cNvPr id="813" name="Google Shape;813;p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9"/>
          <p:cNvGrpSpPr/>
          <p:nvPr/>
        </p:nvGrpSpPr>
        <p:grpSpPr>
          <a:xfrm>
            <a:off x="6096227" y="4433016"/>
            <a:ext cx="296279" cy="296279"/>
            <a:chOff x="0" y="4522400"/>
            <a:chExt cx="621000" cy="621000"/>
          </a:xfrm>
        </p:grpSpPr>
        <p:sp>
          <p:nvSpPr>
            <p:cNvPr id="816" name="Google Shape;816;p9"/>
            <p:cNvSpPr/>
            <p:nvPr/>
          </p:nvSpPr>
          <p:spPr>
            <a:xfrm>
              <a:off x="0" y="4522400"/>
              <a:ext cx="621000" cy="62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0" y="4522400"/>
              <a:ext cx="621000" cy="6210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9"/>
          <p:cNvGrpSpPr/>
          <p:nvPr/>
        </p:nvGrpSpPr>
        <p:grpSpPr>
          <a:xfrm flipH="1">
            <a:off x="5799932" y="4729312"/>
            <a:ext cx="296291" cy="296291"/>
            <a:chOff x="242925" y="1966075"/>
            <a:chExt cx="760500" cy="760500"/>
          </a:xfrm>
        </p:grpSpPr>
        <p:sp>
          <p:nvSpPr>
            <p:cNvPr id="819" name="Google Shape;819;p9"/>
            <p:cNvSpPr/>
            <p:nvPr/>
          </p:nvSpPr>
          <p:spPr>
            <a:xfrm rot="10800000">
              <a:off x="242925" y="1966075"/>
              <a:ext cx="760500" cy="7605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732775" y="2099275"/>
              <a:ext cx="38700" cy="3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0"/>
          <p:cNvSpPr txBox="1">
            <a:spLocks noGrp="1"/>
          </p:cNvSpPr>
          <p:nvPr>
            <p:ph type="body" idx="1"/>
          </p:nvPr>
        </p:nvSpPr>
        <p:spPr>
          <a:xfrm>
            <a:off x="621100" y="4118875"/>
            <a:ext cx="79017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grpSp>
        <p:nvGrpSpPr>
          <p:cNvPr id="823" name="Google Shape;823;p10"/>
          <p:cNvGrpSpPr/>
          <p:nvPr/>
        </p:nvGrpSpPr>
        <p:grpSpPr>
          <a:xfrm flipH="1">
            <a:off x="8436630" y="4259529"/>
            <a:ext cx="1080436" cy="1080436"/>
            <a:chOff x="169875" y="1287150"/>
            <a:chExt cx="949500" cy="949500"/>
          </a:xfrm>
        </p:grpSpPr>
        <p:sp>
          <p:nvSpPr>
            <p:cNvPr id="824" name="Google Shape;824;p10"/>
            <p:cNvSpPr/>
            <p:nvPr/>
          </p:nvSpPr>
          <p:spPr>
            <a:xfrm>
              <a:off x="169875" y="1287150"/>
              <a:ext cx="949500" cy="949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230025" y="1347300"/>
              <a:ext cx="829200" cy="829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294500" y="1411775"/>
              <a:ext cx="700200" cy="700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363250" y="1480525"/>
              <a:ext cx="562800" cy="56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427750" y="1544975"/>
              <a:ext cx="433800" cy="433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492200" y="1609425"/>
              <a:ext cx="304800" cy="30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0"/>
            <p:cNvSpPr/>
            <p:nvPr/>
          </p:nvSpPr>
          <p:spPr>
            <a:xfrm>
              <a:off x="556525" y="1673700"/>
              <a:ext cx="176400" cy="176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1"/>
          <p:cNvSpPr txBox="1">
            <a:spLocks noGrp="1"/>
          </p:cNvSpPr>
          <p:nvPr>
            <p:ph type="ctrTitle"/>
          </p:nvPr>
        </p:nvSpPr>
        <p:spPr>
          <a:xfrm>
            <a:off x="1228500" y="807400"/>
            <a:ext cx="6687000" cy="14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</a:t>
            </a:r>
            <a:endParaRPr/>
          </a:p>
        </p:txBody>
      </p:sp>
      <p:sp>
        <p:nvSpPr>
          <p:cNvPr id="2297" name="Google Shape;2297;p31"/>
          <p:cNvSpPr txBox="1">
            <a:spLocks noGrp="1"/>
          </p:cNvSpPr>
          <p:nvPr>
            <p:ph type="subTitle" idx="1"/>
          </p:nvPr>
        </p:nvSpPr>
        <p:spPr>
          <a:xfrm>
            <a:off x="1228500" y="4011128"/>
            <a:ext cx="6687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Andrea Gómez Fueyo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Sandra Rujas Arroyo</a:t>
            </a:r>
            <a:endParaRPr/>
          </a:p>
        </p:txBody>
      </p:sp>
      <p:pic>
        <p:nvPicPr>
          <p:cNvPr id="2298" name="Google Shape;2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888" y="2278000"/>
            <a:ext cx="2250215" cy="142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38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</a:t>
            </a:r>
            <a:endParaRPr/>
          </a:p>
        </p:txBody>
      </p:sp>
      <p:pic>
        <p:nvPicPr>
          <p:cNvPr id="2354" name="Google Shape;2354;p38"/>
          <p:cNvPicPr preferRelativeResize="0"/>
          <p:nvPr/>
        </p:nvPicPr>
        <p:blipFill rotWithShape="1">
          <a:blip r:embed="rId3">
            <a:alphaModFix/>
          </a:blip>
          <a:srcRect t="9624"/>
          <a:stretch/>
        </p:blipFill>
        <p:spPr>
          <a:xfrm>
            <a:off x="1048425" y="1789650"/>
            <a:ext cx="7474375" cy="263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55" name="Google Shape;2355;p38"/>
          <p:cNvSpPr/>
          <p:nvPr/>
        </p:nvSpPr>
        <p:spPr>
          <a:xfrm>
            <a:off x="4312075" y="1246325"/>
            <a:ext cx="1104000" cy="2700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56" name="Google Shape;2356;p38"/>
          <p:cNvSpPr/>
          <p:nvPr/>
        </p:nvSpPr>
        <p:spPr>
          <a:xfrm>
            <a:off x="5592100" y="951175"/>
            <a:ext cx="2618700" cy="20364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Descarga de imagen.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Despliegue de contenedor.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Acceso a bbdd DBeaver.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Borrado de contenedor y comprobación de existencia de datos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Eliminación del volumen, contenedor e imagen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57" name="Google Shape;2357;p38"/>
          <p:cNvSpPr txBox="1"/>
          <p:nvPr/>
        </p:nvSpPr>
        <p:spPr>
          <a:xfrm>
            <a:off x="621100" y="1203625"/>
            <a:ext cx="3685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Servidor de base de datos:DBeaver</a:t>
            </a:r>
            <a:endParaRPr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39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</a:t>
            </a:r>
            <a:endParaRPr/>
          </a:p>
        </p:txBody>
      </p:sp>
      <p:pic>
        <p:nvPicPr>
          <p:cNvPr id="2363" name="Google Shape;23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00" y="1651926"/>
            <a:ext cx="7779701" cy="22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4" name="Google Shape;2364;p39"/>
          <p:cNvSpPr/>
          <p:nvPr/>
        </p:nvSpPr>
        <p:spPr>
          <a:xfrm>
            <a:off x="4312075" y="1246325"/>
            <a:ext cx="1104000" cy="2700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65" name="Google Shape;2365;p39"/>
          <p:cNvSpPr/>
          <p:nvPr/>
        </p:nvSpPr>
        <p:spPr>
          <a:xfrm>
            <a:off x="5536925" y="1001175"/>
            <a:ext cx="2598900" cy="14712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Creación de Red brigde.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Creación de imagen mariaDB.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Contenedor con Adminer.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Creación de bbdd y tabla.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66" name="Google Shape;2366;p39"/>
          <p:cNvSpPr txBox="1"/>
          <p:nvPr/>
        </p:nvSpPr>
        <p:spPr>
          <a:xfrm>
            <a:off x="621100" y="1203625"/>
            <a:ext cx="3685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Contenedores en Red: Adminer y MariaDB</a:t>
            </a:r>
            <a:endParaRPr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40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4</a:t>
            </a:r>
            <a:endParaRPr/>
          </a:p>
        </p:txBody>
      </p:sp>
      <p:pic>
        <p:nvPicPr>
          <p:cNvPr id="2372" name="Google Shape;23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425" y="1601775"/>
            <a:ext cx="7293776" cy="256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73" name="Google Shape;2373;p40"/>
          <p:cNvSpPr/>
          <p:nvPr/>
        </p:nvSpPr>
        <p:spPr>
          <a:xfrm>
            <a:off x="4275300" y="1172725"/>
            <a:ext cx="1104000" cy="2700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74" name="Google Shape;2374;p40"/>
          <p:cNvSpPr/>
          <p:nvPr/>
        </p:nvSpPr>
        <p:spPr>
          <a:xfrm>
            <a:off x="5536925" y="1001175"/>
            <a:ext cx="2758200" cy="9381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Aplicación htop utilizando docker-compose.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75" name="Google Shape;2375;p40"/>
          <p:cNvSpPr txBox="1"/>
          <p:nvPr/>
        </p:nvSpPr>
        <p:spPr>
          <a:xfrm>
            <a:off x="621100" y="1203625"/>
            <a:ext cx="3685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Docker Compose</a:t>
            </a:r>
            <a:endParaRPr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41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5</a:t>
            </a:r>
            <a:endParaRPr/>
          </a:p>
        </p:txBody>
      </p:sp>
      <p:pic>
        <p:nvPicPr>
          <p:cNvPr id="2381" name="Google Shape;2381;p41"/>
          <p:cNvPicPr preferRelativeResize="0"/>
          <p:nvPr/>
        </p:nvPicPr>
        <p:blipFill rotWithShape="1">
          <a:blip r:embed="rId3">
            <a:alphaModFix/>
          </a:blip>
          <a:srcRect l="-9337" b="-9337"/>
          <a:stretch/>
        </p:blipFill>
        <p:spPr>
          <a:xfrm>
            <a:off x="3970900" y="778300"/>
            <a:ext cx="4594276" cy="322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2" name="Google Shape;2382;p41"/>
          <p:cNvPicPr preferRelativeResize="0"/>
          <p:nvPr/>
        </p:nvPicPr>
        <p:blipFill rotWithShape="1">
          <a:blip r:embed="rId4">
            <a:alphaModFix/>
          </a:blip>
          <a:srcRect r="16282"/>
          <a:stretch/>
        </p:blipFill>
        <p:spPr>
          <a:xfrm>
            <a:off x="691950" y="2656025"/>
            <a:ext cx="3621700" cy="15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3" name="Google Shape;2383;p41"/>
          <p:cNvSpPr/>
          <p:nvPr/>
        </p:nvSpPr>
        <p:spPr>
          <a:xfrm rot="-4795305" flipH="1">
            <a:off x="3004809" y="1544858"/>
            <a:ext cx="963467" cy="8126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84" name="Google Shape;2384;p41"/>
          <p:cNvSpPr txBox="1"/>
          <p:nvPr/>
        </p:nvSpPr>
        <p:spPr>
          <a:xfrm>
            <a:off x="621100" y="1203625"/>
            <a:ext cx="3685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Arranque y automatización de imagen en Dockerfile.</a:t>
            </a:r>
            <a:endParaRPr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85" name="Google Shape;2385;p41"/>
          <p:cNvSpPr txBox="1"/>
          <p:nvPr/>
        </p:nvSpPr>
        <p:spPr>
          <a:xfrm>
            <a:off x="1740050" y="4393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42"/>
          <p:cNvSpPr txBox="1">
            <a:spLocks noGrp="1"/>
          </p:cNvSpPr>
          <p:nvPr>
            <p:ph type="title"/>
          </p:nvPr>
        </p:nvSpPr>
        <p:spPr>
          <a:xfrm>
            <a:off x="863550" y="1718800"/>
            <a:ext cx="9144000" cy="20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¿Dudas o preguntas?</a:t>
            </a:r>
            <a:endParaRPr sz="5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32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 de la tarea</a:t>
            </a:r>
            <a:endParaRPr/>
          </a:p>
        </p:txBody>
      </p:sp>
      <p:sp>
        <p:nvSpPr>
          <p:cNvPr id="2304" name="Google Shape;2304;p32"/>
          <p:cNvSpPr txBox="1">
            <a:spLocks noGrp="1"/>
          </p:cNvSpPr>
          <p:nvPr>
            <p:ph type="body" idx="2"/>
          </p:nvPr>
        </p:nvSpPr>
        <p:spPr>
          <a:xfrm>
            <a:off x="509215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SANDRA:</a:t>
            </a:r>
            <a:endParaRPr sz="1700"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	Ejercicios 1 y 2</a:t>
            </a:r>
            <a:endParaRPr sz="17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 b="1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ANDREA:</a:t>
            </a:r>
            <a:endParaRPr sz="1700"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	Ejercicios 3 y 4</a:t>
            </a:r>
            <a:endParaRPr sz="17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 b="1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CONJUNTO:</a:t>
            </a:r>
            <a:endParaRPr sz="1700"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	Ejercicio 5</a:t>
            </a:r>
            <a:endParaRPr sz="17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305" name="Google Shape;23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077" y="2715375"/>
            <a:ext cx="1716050" cy="16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33"/>
          <p:cNvSpPr txBox="1">
            <a:spLocks noGrp="1"/>
          </p:cNvSpPr>
          <p:nvPr>
            <p:ph type="title"/>
          </p:nvPr>
        </p:nvSpPr>
        <p:spPr>
          <a:xfrm>
            <a:off x="827550" y="681100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</a:t>
            </a:r>
            <a:endParaRPr/>
          </a:p>
        </p:txBody>
      </p:sp>
      <p:sp>
        <p:nvSpPr>
          <p:cNvPr id="2311" name="Google Shape;2311;p33"/>
          <p:cNvSpPr txBox="1">
            <a:spLocks noGrp="1"/>
          </p:cNvSpPr>
          <p:nvPr>
            <p:ph type="body" idx="4294967295"/>
          </p:nvPr>
        </p:nvSpPr>
        <p:spPr>
          <a:xfrm>
            <a:off x="762625" y="1561225"/>
            <a:ext cx="3662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"/>
              <a:t>Problemas con DockerDesktop y la red.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12" name="Google Shape;23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50" y="2166275"/>
            <a:ext cx="3715674" cy="18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3" name="Google Shape;23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325" y="2144125"/>
            <a:ext cx="3715676" cy="1886242"/>
          </a:xfrm>
          <a:prstGeom prst="rect">
            <a:avLst/>
          </a:prstGeom>
          <a:noFill/>
          <a:ln>
            <a:noFill/>
          </a:ln>
        </p:spPr>
      </p:pic>
      <p:sp>
        <p:nvSpPr>
          <p:cNvPr id="2314" name="Google Shape;2314;p33"/>
          <p:cNvSpPr txBox="1">
            <a:spLocks noGrp="1"/>
          </p:cNvSpPr>
          <p:nvPr>
            <p:ph type="body" idx="4294967295"/>
          </p:nvPr>
        </p:nvSpPr>
        <p:spPr>
          <a:xfrm>
            <a:off x="4807113" y="1177925"/>
            <a:ext cx="3662100" cy="7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➔"/>
            </a:pPr>
            <a:r>
              <a:rPr lang="es"/>
              <a:t>Problemas con Github.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>
          <a:extLst>
            <a:ext uri="{FF2B5EF4-FFF2-40B4-BE49-F238E27FC236}">
              <a16:creationId xmlns:a16="http://schemas.microsoft.com/office/drawing/2014/main" id="{05D60186-8B90-83A4-D8C5-A4CA76684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33">
            <a:extLst>
              <a:ext uri="{FF2B5EF4-FFF2-40B4-BE49-F238E27FC236}">
                <a16:creationId xmlns:a16="http://schemas.microsoft.com/office/drawing/2014/main" id="{1CFFC86D-9EF1-7064-1BF5-0720BFF500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550" y="681100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Dificultades</a:t>
            </a:r>
            <a:endParaRPr/>
          </a:p>
        </p:txBody>
      </p:sp>
      <p:sp>
        <p:nvSpPr>
          <p:cNvPr id="2311" name="Google Shape;2311;p33">
            <a:extLst>
              <a:ext uri="{FF2B5EF4-FFF2-40B4-BE49-F238E27FC236}">
                <a16:creationId xmlns:a16="http://schemas.microsoft.com/office/drawing/2014/main" id="{81043F01-A157-3D74-3A24-2C1A2D357A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62625" y="1561225"/>
            <a:ext cx="3662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s" dirty="0"/>
              <a:t>No utilización de Github Projects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805C8D-1DFC-FEC8-2059-CDA39E57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785" y="2128659"/>
            <a:ext cx="5303980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0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34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Soluciones a dificultades</a:t>
            </a:r>
            <a:endParaRPr/>
          </a:p>
        </p:txBody>
      </p:sp>
      <p:sp>
        <p:nvSpPr>
          <p:cNvPr id="2320" name="Google Shape;2320;p34"/>
          <p:cNvSpPr txBox="1"/>
          <p:nvPr/>
        </p:nvSpPr>
        <p:spPr>
          <a:xfrm>
            <a:off x="4969725" y="1590000"/>
            <a:ext cx="39105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Settings &gt; Default branch &gt; main &gt; Update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21" name="Google Shape;23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273" y="1531225"/>
            <a:ext cx="3400450" cy="273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2" name="Google Shape;23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625" y="2571752"/>
            <a:ext cx="3599150" cy="15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3" name="Google Shape;2323;p34"/>
          <p:cNvSpPr/>
          <p:nvPr/>
        </p:nvSpPr>
        <p:spPr>
          <a:xfrm>
            <a:off x="6144000" y="2090250"/>
            <a:ext cx="223200" cy="481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24" name="Google Shape;2324;p34"/>
          <p:cNvSpPr/>
          <p:nvPr/>
        </p:nvSpPr>
        <p:spPr>
          <a:xfrm>
            <a:off x="4479775" y="1683975"/>
            <a:ext cx="375900" cy="18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25" name="Google Shape;2325;p34"/>
          <p:cNvSpPr/>
          <p:nvPr/>
        </p:nvSpPr>
        <p:spPr>
          <a:xfrm>
            <a:off x="4969725" y="1537125"/>
            <a:ext cx="3323400" cy="481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26" name="Google Shape;232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475" y="717125"/>
            <a:ext cx="894325" cy="66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8">
          <a:extLst>
            <a:ext uri="{FF2B5EF4-FFF2-40B4-BE49-F238E27FC236}">
              <a16:creationId xmlns:a16="http://schemas.microsoft.com/office/drawing/2014/main" id="{6CB166C5-1E6D-36EF-7485-3B6A22CB0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34">
            <a:extLst>
              <a:ext uri="{FF2B5EF4-FFF2-40B4-BE49-F238E27FC236}">
                <a16:creationId xmlns:a16="http://schemas.microsoft.com/office/drawing/2014/main" id="{BD00B907-7072-E1E6-6494-5BBB0ABE0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Soluciones a dificultades</a:t>
            </a:r>
            <a:endParaRPr/>
          </a:p>
        </p:txBody>
      </p:sp>
      <p:pic>
        <p:nvPicPr>
          <p:cNvPr id="2326" name="Google Shape;2326;p34">
            <a:extLst>
              <a:ext uri="{FF2B5EF4-FFF2-40B4-BE49-F238E27FC236}">
                <a16:creationId xmlns:a16="http://schemas.microsoft.com/office/drawing/2014/main" id="{B5E380C5-A2CF-3111-0718-55019FC2D0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475" y="717125"/>
            <a:ext cx="894325" cy="66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E34E89A-B615-C53F-BCCB-46EB4631E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738" y="1630758"/>
            <a:ext cx="6500423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1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1" name="Google Shape;2331;p35"/>
          <p:cNvGraphicFramePr/>
          <p:nvPr/>
        </p:nvGraphicFramePr>
        <p:xfrm>
          <a:off x="952500" y="1383350"/>
          <a:ext cx="7239000" cy="1758800"/>
        </p:xfrm>
        <a:graphic>
          <a:graphicData uri="http://schemas.openxmlformats.org/drawingml/2006/table">
            <a:tbl>
              <a:tblPr>
                <a:noFill/>
                <a:tableStyleId>{05832BAC-FA5C-4390-9093-6DD0A864589A}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92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33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Ventajas</a:t>
                      </a:r>
                      <a:endParaRPr sz="33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3200" b="1">
                          <a:solidFill>
                            <a:schemeClr val="dk1"/>
                          </a:solidFill>
                        </a:rPr>
                        <a:t>Desventajas</a:t>
                      </a:r>
                      <a:endParaRPr sz="3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87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Reparto de tareas.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Ayuda ante los problemas.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Leve falta de comunicación al realizar una de las tareas.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Uso de Notion y Typora. 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32" name="Google Shape;23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875" y="3687875"/>
            <a:ext cx="1952700" cy="8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36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 Github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8" name="Google Shape;23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300" y="1659250"/>
            <a:ext cx="6625375" cy="26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9" name="Google Shape;2339;p36"/>
          <p:cNvSpPr txBox="1"/>
          <p:nvPr/>
        </p:nvSpPr>
        <p:spPr>
          <a:xfrm>
            <a:off x="1259300" y="1305050"/>
            <a:ext cx="6223800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bin"/>
              <a:buChar char="➔"/>
            </a:pPr>
            <a:r>
              <a:rPr lang="es" sz="1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https://github.com/Sandrarujas/Actividad_Evaluable_Docker.git</a:t>
            </a:r>
            <a:endParaRPr sz="11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37"/>
          <p:cNvSpPr txBox="1">
            <a:spLocks noGrp="1"/>
          </p:cNvSpPr>
          <p:nvPr>
            <p:ph type="title"/>
          </p:nvPr>
        </p:nvSpPr>
        <p:spPr>
          <a:xfrm>
            <a:off x="621100" y="6736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</a:t>
            </a:r>
            <a:endParaRPr/>
          </a:p>
        </p:txBody>
      </p:sp>
      <p:pic>
        <p:nvPicPr>
          <p:cNvPr id="2345" name="Google Shape;23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450" y="1544250"/>
            <a:ext cx="7175075" cy="2804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46" name="Google Shape;2346;p37"/>
          <p:cNvSpPr/>
          <p:nvPr/>
        </p:nvSpPr>
        <p:spPr>
          <a:xfrm>
            <a:off x="5650825" y="1056875"/>
            <a:ext cx="2618700" cy="20364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Instalación de Docker.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Configuración inicial.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Interfaz de Docker Desktop.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Otras áreas y secciones (Docker Hub, Docker Scout,etc).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s">
                <a:latin typeface="Cabin"/>
                <a:ea typeface="Cabin"/>
                <a:cs typeface="Cabin"/>
                <a:sym typeface="Cabin"/>
              </a:rPr>
              <a:t>Funcionalidades clave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47" name="Google Shape;2347;p37"/>
          <p:cNvSpPr/>
          <p:nvPr/>
        </p:nvSpPr>
        <p:spPr>
          <a:xfrm>
            <a:off x="4323825" y="1420900"/>
            <a:ext cx="1104000" cy="2700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48" name="Google Shape;2348;p37"/>
          <p:cNvSpPr txBox="1"/>
          <p:nvPr/>
        </p:nvSpPr>
        <p:spPr>
          <a:xfrm>
            <a:off x="621100" y="1203625"/>
            <a:ext cx="3685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Manual de Docker Desktop</a:t>
            </a:r>
            <a:endParaRPr sz="1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tin Informatics School by Slidesgo">
  <a:themeElements>
    <a:clrScheme name="Simple Light">
      <a:dk1>
        <a:srgbClr val="2C4A6D"/>
      </a:dk1>
      <a:lt1>
        <a:srgbClr val="68A4E0"/>
      </a:lt1>
      <a:dk2>
        <a:srgbClr val="FFB03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4A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Presentación en pantalla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Crimson Text</vt:lpstr>
      <vt:lpstr>Cabin</vt:lpstr>
      <vt:lpstr>Montserrat</vt:lpstr>
      <vt:lpstr>Playfair Display</vt:lpstr>
      <vt:lpstr>Nanum Gothic Coding</vt:lpstr>
      <vt:lpstr>Arial</vt:lpstr>
      <vt:lpstr>Latin Informatics School by Slidesgo</vt:lpstr>
      <vt:lpstr>Docker</vt:lpstr>
      <vt:lpstr>Distribución de la tarea</vt:lpstr>
      <vt:lpstr>Dificultades</vt:lpstr>
      <vt:lpstr>Dificultades</vt:lpstr>
      <vt:lpstr>Soluciones a dificultades</vt:lpstr>
      <vt:lpstr>Soluciones a dificultades</vt:lpstr>
      <vt:lpstr>Presentación de PowerPoint</vt:lpstr>
      <vt:lpstr>Repositorio Github </vt:lpstr>
      <vt:lpstr>Ejercicio 1</vt:lpstr>
      <vt:lpstr>Ejercicio 2</vt:lpstr>
      <vt:lpstr>Ejercicio 3</vt:lpstr>
      <vt:lpstr>Ejercicio 4</vt:lpstr>
      <vt:lpstr>Ejercicio 5</vt:lpstr>
      <vt:lpstr>¿Dudas o 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Sandra Rujas</dc:creator>
  <cp:lastModifiedBy>Sandra Rujas Arroyo</cp:lastModifiedBy>
  <cp:revision>1</cp:revision>
  <dcterms:modified xsi:type="dcterms:W3CDTF">2025-02-21T17:53:55Z</dcterms:modified>
</cp:coreProperties>
</file>