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ublic Sans Bold" charset="1" panose="00000000000000000000"/>
      <p:regular r:id="rId18"/>
    </p:embeddedFont>
    <p:embeddedFont>
      <p:font typeface="Playfair Display" charset="1" panose="00000500000000000000"/>
      <p:regular r:id="rId19"/>
    </p:embeddedFont>
    <p:embeddedFont>
      <p:font typeface="Public Sans" charset="1" panose="00000000000000000000"/>
      <p:regular r:id="rId20"/>
    </p:embeddedFont>
    <p:embeddedFont>
      <p:font typeface="DM Sans Bold" charset="1" panose="00000000000000000000"/>
      <p:regular r:id="rId21"/>
    </p:embeddedFont>
    <p:embeddedFont>
      <p:font typeface="DM San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1" y="4771246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605079" y="0"/>
            <a:ext cx="7682921" cy="4725372"/>
          </a:xfrm>
          <a:custGeom>
            <a:avLst/>
            <a:gdLst/>
            <a:ahLst/>
            <a:cxnLst/>
            <a:rect r="r" b="b" t="t" l="l"/>
            <a:pathLst>
              <a:path h="4725372" w="7682921">
                <a:moveTo>
                  <a:pt x="0" y="0"/>
                </a:moveTo>
                <a:lnTo>
                  <a:pt x="7682921" y="0"/>
                </a:lnTo>
                <a:lnTo>
                  <a:pt x="7682921" y="4725372"/>
                </a:lnTo>
                <a:lnTo>
                  <a:pt x="0" y="4725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162" r="0" b="-416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4726" y="4887754"/>
            <a:ext cx="18138143" cy="1305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AN AUGMENTED REALITY MOBILE APP FOR ROOM DESIGN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168" y="2687163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FurnishAR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0974" y="7507605"/>
            <a:ext cx="8881129" cy="1966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7"/>
              </a:lnSpc>
            </a:pPr>
            <a:r>
              <a:rPr lang="en-US" sz="259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SANDRA VIJUMON</a:t>
            </a:r>
          </a:p>
          <a:p>
            <a:pPr algn="l">
              <a:lnSpc>
                <a:spcPts val="3897"/>
              </a:lnSpc>
            </a:pPr>
            <a:r>
              <a:rPr lang="en-US" sz="259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S4 MCA,B</a:t>
            </a:r>
          </a:p>
          <a:p>
            <a:pPr algn="l">
              <a:lnSpc>
                <a:spcPts val="3897"/>
              </a:lnSpc>
            </a:pPr>
            <a:r>
              <a:rPr lang="en-US" sz="259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40</a:t>
            </a:r>
          </a:p>
          <a:p>
            <a:pPr algn="l">
              <a:lnSpc>
                <a:spcPts val="3897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387623" y="8889535"/>
            <a:ext cx="8103876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Guide                  :   Dr Deepa Mary Mathews</a:t>
            </a:r>
          </a:p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Scrum Master    :   Ms. Joice 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9014" y="561207"/>
            <a:ext cx="16230600" cy="830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0"/>
              </a:lnSpc>
              <a:spcBef>
                <a:spcPct val="0"/>
              </a:spcBef>
            </a:pPr>
            <a:r>
              <a:rPr lang="en-US" b="true" sz="4814" spc="109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REFERENCES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411375" y="1596339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389540" y="1936145"/>
            <a:ext cx="16252429" cy="5081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9221" indent="-364611" lvl="1">
              <a:lnSpc>
                <a:spcPts val="5066"/>
              </a:lnSpc>
              <a:buFont typeface="Arial"/>
              <a:buChar char="•"/>
            </a:pPr>
            <a:r>
              <a:rPr lang="en-US" sz="337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https://www.sap.com/india/products/scm/industry-4-0/what-is-augmented-reality.</a:t>
            </a:r>
          </a:p>
          <a:p>
            <a:pPr algn="l" marL="729221" indent="-364611" lvl="1">
              <a:lnSpc>
                <a:spcPts val="5066"/>
              </a:lnSpc>
              <a:buFont typeface="Arial"/>
              <a:buChar char="•"/>
            </a:pPr>
            <a:r>
              <a:rPr lang="en-US" sz="337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https://www.ibm.com/think/topics/augmented-reality</a:t>
            </a:r>
          </a:p>
          <a:p>
            <a:pPr algn="l" marL="729221" indent="-364611" lvl="1">
              <a:lnSpc>
                <a:spcPts val="5066"/>
              </a:lnSpc>
              <a:buFont typeface="Arial"/>
              <a:buChar char="•"/>
            </a:pPr>
            <a:r>
              <a:rPr lang="en-US" sz="337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https://medium.com/@kadriyemacit/develop-ar-apps-with-flutter-44ce1f0b9b85</a:t>
            </a:r>
          </a:p>
          <a:p>
            <a:pPr algn="l" marL="729221" indent="-364611" lvl="1">
              <a:lnSpc>
                <a:spcPts val="5066"/>
              </a:lnSpc>
              <a:buFont typeface="Arial"/>
              <a:buChar char="•"/>
            </a:pPr>
            <a:r>
              <a:rPr lang="en-US" sz="337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 Survey on Mobile Augmented Reality With 5G Mobile Edge Computing: Architectures, Applications, and Technical Aspects -IEEE</a:t>
            </a:r>
          </a:p>
          <a:p>
            <a:pPr algn="l">
              <a:lnSpc>
                <a:spcPts val="5066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9014" y="561207"/>
            <a:ext cx="16230600" cy="830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0"/>
              </a:lnSpc>
              <a:spcBef>
                <a:spcPct val="0"/>
              </a:spcBef>
            </a:pPr>
            <a:r>
              <a:rPr lang="en-US" b="true" sz="4814" spc="109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411375" y="1596339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564452" y="2285969"/>
            <a:ext cx="16252429" cy="3166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6"/>
              </a:lnSpc>
            </a:pPr>
            <a:r>
              <a:rPr lang="en-US" sz="337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AR Room Design App revolutionizes the furniture shopping experience by combining augmented reality and e-commerce, offering users a seamless, interactive platform to visualize, customize, and purchase furniture. This innovation not only enhances decision-making but also reduces product returns, making the shopping process more efficient and satisfying.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02515" y="473894"/>
            <a:ext cx="6075971" cy="995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0"/>
              </a:lnSpc>
              <a:spcBef>
                <a:spcPct val="0"/>
              </a:spcBef>
            </a:pPr>
            <a:r>
              <a:rPr lang="en-US" b="true" sz="5814" spc="131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CONTENTS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551003" y="2109061"/>
            <a:ext cx="16551962" cy="685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72" indent="-453386" lvl="1">
              <a:lnSpc>
                <a:spcPts val="7853"/>
              </a:lnSpc>
              <a:buFont typeface="Arial"/>
              <a:buChar char="•"/>
            </a:pPr>
            <a:r>
              <a:rPr lang="en-US" sz="4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Introduction</a:t>
            </a:r>
          </a:p>
          <a:p>
            <a:pPr algn="l" marL="906772" indent="-453386" lvl="1">
              <a:lnSpc>
                <a:spcPts val="7853"/>
              </a:lnSpc>
              <a:buFont typeface="Arial"/>
              <a:buChar char="•"/>
            </a:pPr>
            <a:r>
              <a:rPr lang="en-US" sz="4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Existing System</a:t>
            </a:r>
          </a:p>
          <a:p>
            <a:pPr algn="l" marL="906772" indent="-453386" lvl="1">
              <a:lnSpc>
                <a:spcPts val="7853"/>
              </a:lnSpc>
              <a:buFont typeface="Arial"/>
              <a:buChar char="•"/>
            </a:pPr>
            <a:r>
              <a:rPr lang="en-US" sz="4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Proposed System</a:t>
            </a:r>
          </a:p>
          <a:p>
            <a:pPr algn="l" marL="906772" indent="-453386" lvl="1">
              <a:lnSpc>
                <a:spcPts val="7853"/>
              </a:lnSpc>
              <a:buFont typeface="Arial"/>
              <a:buChar char="•"/>
            </a:pPr>
            <a:r>
              <a:rPr lang="en-US" sz="4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Modules</a:t>
            </a:r>
          </a:p>
          <a:p>
            <a:pPr algn="l" marL="906772" indent="-453386" lvl="1">
              <a:lnSpc>
                <a:spcPts val="7853"/>
              </a:lnSpc>
              <a:buFont typeface="Arial"/>
              <a:buChar char="•"/>
            </a:pPr>
            <a:r>
              <a:rPr lang="en-US" sz="4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Technologies</a:t>
            </a:r>
          </a:p>
          <a:p>
            <a:pPr algn="l" marL="906772" indent="-453386" lvl="1">
              <a:lnSpc>
                <a:spcPts val="7853"/>
              </a:lnSpc>
              <a:buFont typeface="Arial"/>
              <a:buChar char="•"/>
            </a:pPr>
            <a:r>
              <a:rPr lang="en-US" sz="4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References</a:t>
            </a:r>
          </a:p>
          <a:p>
            <a:pPr algn="l" marL="906772" indent="-453386" lvl="1">
              <a:lnSpc>
                <a:spcPts val="7853"/>
              </a:lnSpc>
              <a:buFont typeface="Arial"/>
              <a:buChar char="•"/>
            </a:pPr>
            <a:r>
              <a:rPr lang="en-US" sz="4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2195" y="1668371"/>
            <a:ext cx="16242893" cy="645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9"/>
              </a:lnSpc>
            </a:pPr>
          </a:p>
          <a:p>
            <a:pPr algn="just">
              <a:lnSpc>
                <a:spcPts val="4940"/>
              </a:lnSpc>
            </a:pPr>
            <a:r>
              <a:rPr lang="en-US" b="true" sz="3800" spc="19">
                <a:solidFill>
                  <a:srgbClr val="2B2C30"/>
                </a:solidFill>
                <a:latin typeface="DM Sans Bold"/>
                <a:ea typeface="DM Sans Bold"/>
                <a:cs typeface="DM Sans Bold"/>
                <a:sym typeface="DM Sans Bold"/>
              </a:rPr>
              <a:t> FurnishAR</a:t>
            </a:r>
          </a:p>
          <a:p>
            <a:pPr algn="just">
              <a:lnSpc>
                <a:spcPts val="4940"/>
              </a:lnSpc>
            </a:pPr>
          </a:p>
          <a:p>
            <a:pPr algn="just">
              <a:lnSpc>
                <a:spcPts val="4290"/>
              </a:lnSpc>
            </a:pPr>
            <a:r>
              <a:rPr lang="en-US" sz="3300" spc="16">
                <a:solidFill>
                  <a:srgbClr val="2B2C30"/>
                </a:solidFill>
                <a:latin typeface="DM Sans"/>
                <a:ea typeface="DM Sans"/>
                <a:cs typeface="DM Sans"/>
                <a:sym typeface="DM Sans"/>
              </a:rPr>
              <a:t>When purchasing furniture for a home, one of the biggest challenges is visualizing how it will fit and look in a given space. This Augmented Reality (AR) Room Design App, built using Flutter and ARCore, enables users to place 3D furniture models in their actual rooms before making a purchase. This interactive experience helps users make informed decisions, enhancing convenience and reducing returns.</a:t>
            </a:r>
          </a:p>
          <a:p>
            <a:pPr algn="just">
              <a:lnSpc>
                <a:spcPts val="4940"/>
              </a:lnSpc>
            </a:pPr>
          </a:p>
          <a:p>
            <a:pPr algn="just">
              <a:lnSpc>
                <a:spcPts val="4940"/>
              </a:lnSpc>
            </a:pPr>
          </a:p>
          <a:p>
            <a:pPr algn="just">
              <a:lnSpc>
                <a:spcPts val="494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06882" y="695005"/>
            <a:ext cx="16230600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 spc="145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INTRODUCTION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82" y="695005"/>
            <a:ext cx="16230600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 spc="145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604965" y="1856849"/>
            <a:ext cx="16242893" cy="10592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8" indent="-431799" lvl="1">
              <a:lnSpc>
                <a:spcPts val="6519"/>
              </a:lnSpc>
              <a:buAutoNum type="arabicPeriod" startAt="1"/>
            </a:pPr>
            <a:r>
              <a:rPr lang="en-US" sz="3999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 reduce uncertainty – Enable users to visualize furniture in their space before purchasing.</a:t>
            </a:r>
          </a:p>
          <a:p>
            <a:pPr algn="l" marL="863598" indent="-431799" lvl="1">
              <a:lnSpc>
                <a:spcPts val="6519"/>
              </a:lnSpc>
              <a:buAutoNum type="arabicPeriod" startAt="1"/>
            </a:pPr>
            <a:r>
              <a:rPr lang="en-US" sz="3999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 ensure accurate placement – Use AR to scan rooms and position furniture correctly.</a:t>
            </a:r>
          </a:p>
          <a:p>
            <a:pPr algn="l" marL="863598" indent="-431799" lvl="1">
              <a:lnSpc>
                <a:spcPts val="6519"/>
              </a:lnSpc>
              <a:buAutoNum type="arabicPeriod" startAt="1"/>
            </a:pPr>
            <a:r>
              <a:rPr lang="en-US" sz="3999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 enhance convenience – Allow users to explore and customize furniture from home.</a:t>
            </a:r>
          </a:p>
          <a:p>
            <a:pPr algn="l" marL="863598" indent="-431799" lvl="1">
              <a:lnSpc>
                <a:spcPts val="6519"/>
              </a:lnSpc>
              <a:buAutoNum type="arabicPeriod" startAt="1"/>
            </a:pPr>
            <a:r>
              <a:rPr lang="en-US" sz="3999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 boost shopping confidence – Provide a realistic AR preview for better decision-making.</a:t>
            </a:r>
          </a:p>
          <a:p>
            <a:pPr algn="l" marL="863598" indent="-431799" lvl="1">
              <a:lnSpc>
                <a:spcPts val="6519"/>
              </a:lnSpc>
              <a:buAutoNum type="arabicPeriod" startAt="1"/>
            </a:pPr>
            <a:r>
              <a:rPr lang="en-US" sz="3999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 minimize returns – Prevent mismatched purchases by ensuring a perfect fit.</a:t>
            </a:r>
          </a:p>
          <a:p>
            <a:pPr algn="l">
              <a:lnSpc>
                <a:spcPts val="6519"/>
              </a:lnSpc>
            </a:pPr>
          </a:p>
          <a:p>
            <a:pPr algn="l">
              <a:lnSpc>
                <a:spcPts val="6519"/>
              </a:lnSpc>
            </a:pPr>
            <a:r>
              <a:rPr lang="en-US" sz="3999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4o</a:t>
            </a:r>
          </a:p>
          <a:p>
            <a:pPr algn="l">
              <a:lnSpc>
                <a:spcPts val="651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82" y="652102"/>
            <a:ext cx="16230600" cy="83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0"/>
              </a:lnSpc>
              <a:spcBef>
                <a:spcPct val="0"/>
              </a:spcBef>
            </a:pPr>
            <a:r>
              <a:rPr lang="en-US" b="true" sz="4914" spc="1115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EXISTING SYSTEM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108571" y="2623799"/>
            <a:ext cx="6825291" cy="3753574"/>
            <a:chOff x="0" y="0"/>
            <a:chExt cx="9100388" cy="500476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0"/>
              <a:ext cx="9100388" cy="8892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03"/>
                </a:lnSpc>
              </a:pPr>
              <a:r>
                <a:rPr lang="en-US" sz="3931" b="true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IKEA PLACE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962829"/>
              <a:ext cx="9100388" cy="4041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764"/>
                </a:lnSpc>
              </a:pPr>
              <a:r>
                <a:rPr lang="en-US" sz="2688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An AR app that allows users to place true-to-scale 3D models of IKEA furniture in their rooms to check fit and style before purchasing.</a:t>
              </a:r>
            </a:p>
            <a:p>
              <a:pPr algn="just">
                <a:lnSpc>
                  <a:spcPts val="3484"/>
                </a:lnSpc>
              </a:pPr>
            </a:p>
            <a:p>
              <a:pPr algn="l">
                <a:lnSpc>
                  <a:spcPts val="2784"/>
                </a:lnSpc>
              </a:pPr>
            </a:p>
            <a:p>
              <a:pPr algn="l">
                <a:lnSpc>
                  <a:spcPts val="2784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543799" y="5143500"/>
            <a:ext cx="6785749" cy="3732565"/>
            <a:chOff x="0" y="0"/>
            <a:chExt cx="9047666" cy="497675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85725"/>
              <a:ext cx="9047666" cy="18060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34"/>
                </a:lnSpc>
              </a:pPr>
              <a:r>
                <a:rPr lang="en-US" sz="3952" b="true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Augment -3D Augmented Reality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898582"/>
              <a:ext cx="9047666" cy="3078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740"/>
                </a:lnSpc>
              </a:pPr>
              <a:r>
                <a:rPr lang="en-US" sz="2671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Augment is an ARCore-based* mobile app to visualize 3D models in Augmented Reality, integrated in real time in their actual size and environment</a:t>
              </a:r>
            </a:p>
            <a:p>
              <a:pPr algn="just">
                <a:lnSpc>
                  <a:spcPts val="374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33450"/>
            <a:ext cx="16230600" cy="83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0"/>
              </a:lnSpc>
              <a:spcBef>
                <a:spcPct val="0"/>
              </a:spcBef>
            </a:pPr>
            <a:r>
              <a:rPr lang="en-US" b="true" sz="4914" spc="1115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PROPOSED SYSTEM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06866" y="1751392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89" y="2208015"/>
            <a:ext cx="15574665" cy="3074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67" indent="-356233" lvl="1">
              <a:lnSpc>
                <a:spcPts val="4949"/>
              </a:lnSpc>
              <a:buFont typeface="Arial"/>
              <a:buChar char="•"/>
            </a:pPr>
            <a:r>
              <a:rPr lang="en-US" sz="32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AR Room Design App blends augmented reality and e-commerce, allowing users to customize furniture in real-time and purchase directly from the app. With features like interactive 3D model manipulation, users can make informed decisions, enhancing convenience and reducing returns.</a:t>
            </a:r>
          </a:p>
          <a:p>
            <a:pPr algn="just">
              <a:lnSpc>
                <a:spcPts val="494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33450"/>
            <a:ext cx="16230600" cy="83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0"/>
              </a:lnSpc>
              <a:spcBef>
                <a:spcPct val="0"/>
              </a:spcBef>
            </a:pPr>
            <a:r>
              <a:rPr lang="en-US" b="true" sz="4914" spc="1115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MODULES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711" y="1727376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566803" y="2014636"/>
            <a:ext cx="16670668" cy="7634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9221" indent="-364611" lvl="1">
              <a:lnSpc>
                <a:spcPts val="5066"/>
              </a:lnSpc>
              <a:buFont typeface="Arial"/>
              <a:buChar char="•"/>
            </a:pPr>
            <a:r>
              <a:rPr lang="en-US" b="true" sz="337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 Management Module:</a:t>
            </a:r>
            <a:r>
              <a:rPr lang="en-US" sz="337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Handles user registration, login, and profile customization, enabling personalized experiences for customers. </a:t>
            </a:r>
          </a:p>
          <a:p>
            <a:pPr algn="just">
              <a:lnSpc>
                <a:spcPts val="5066"/>
              </a:lnSpc>
            </a:pPr>
          </a:p>
          <a:p>
            <a:pPr algn="just" marL="729221" indent="-364611" lvl="1">
              <a:lnSpc>
                <a:spcPts val="5066"/>
              </a:lnSpc>
              <a:buFont typeface="Arial"/>
              <a:buChar char="•"/>
            </a:pPr>
            <a:r>
              <a:rPr lang="en-US" b="true" sz="337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Room Scanning and Measurement Module:</a:t>
            </a:r>
            <a:r>
              <a:rPr lang="en-US" sz="337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To scan and measure the user’s room, capturing real-world dimensions for accurate placement of furniture. </a:t>
            </a:r>
          </a:p>
          <a:p>
            <a:pPr algn="just">
              <a:lnSpc>
                <a:spcPts val="5066"/>
              </a:lnSpc>
            </a:pPr>
          </a:p>
          <a:p>
            <a:pPr algn="just" marL="729221" indent="-364611" lvl="1">
              <a:lnSpc>
                <a:spcPts val="5066"/>
              </a:lnSpc>
              <a:buFont typeface="Arial"/>
              <a:buChar char="•"/>
            </a:pPr>
            <a:r>
              <a:rPr lang="en-US" b="true" sz="337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Furniture Visualization and Customization Module:</a:t>
            </a:r>
            <a:r>
              <a:rPr lang="en-US" sz="337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Allows users to place and interact with 3D models of furniture in real-time within their scanned room. Users can rotate, resize, and customize furniture by adjusting its color, material, and texture, providing a high degree of personalization before purchase.</a:t>
            </a:r>
          </a:p>
          <a:p>
            <a:pPr algn="just">
              <a:lnSpc>
                <a:spcPts val="5066"/>
              </a:lnSpc>
            </a:pPr>
          </a:p>
          <a:p>
            <a:pPr algn="just">
              <a:lnSpc>
                <a:spcPts val="506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0997" y="415568"/>
            <a:ext cx="16230600" cy="83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0"/>
              </a:lnSpc>
              <a:spcBef>
                <a:spcPct val="0"/>
              </a:spcBef>
            </a:pPr>
            <a:r>
              <a:rPr lang="en-US" b="true" sz="4914" spc="1115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MODULES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257527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599699" y="1690888"/>
            <a:ext cx="17407003" cy="8081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9221" indent="-364611" lvl="1">
              <a:lnSpc>
                <a:spcPts val="5066"/>
              </a:lnSpc>
              <a:buFont typeface="Arial"/>
              <a:buChar char="•"/>
            </a:pPr>
            <a:r>
              <a:rPr lang="en-US" b="true" sz="337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Payment and Checkout Module</a:t>
            </a:r>
            <a:r>
              <a:rPr lang="en-US" sz="337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 Handles secure transactions within the app.It supports order management, ensuring that users can view their purchases, payment status, and order history.</a:t>
            </a:r>
          </a:p>
          <a:p>
            <a:pPr algn="just">
              <a:lnSpc>
                <a:spcPts val="5066"/>
              </a:lnSpc>
            </a:pPr>
          </a:p>
          <a:p>
            <a:pPr algn="just" marL="729221" indent="-364611" lvl="1">
              <a:lnSpc>
                <a:spcPts val="5066"/>
              </a:lnSpc>
              <a:buFont typeface="Arial"/>
              <a:buChar char="•"/>
            </a:pPr>
            <a:r>
              <a:rPr lang="en-US" b="true" sz="337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AR Experience Feedback Module: </a:t>
            </a:r>
            <a:r>
              <a:rPr lang="en-US" sz="337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Collects user feedback on their AR experience, including room scanning accuracy and furniture fitting. </a:t>
            </a:r>
          </a:p>
          <a:p>
            <a:pPr algn="just">
              <a:lnSpc>
                <a:spcPts val="5066"/>
              </a:lnSpc>
            </a:pPr>
          </a:p>
          <a:p>
            <a:pPr algn="just" marL="729221" indent="-364611" lvl="1">
              <a:lnSpc>
                <a:spcPts val="5066"/>
              </a:lnSpc>
              <a:buFont typeface="Arial"/>
              <a:buChar char="•"/>
            </a:pPr>
            <a:r>
              <a:rPr lang="en-US" b="true" sz="337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Admin Management Module:</a:t>
            </a:r>
            <a:r>
              <a:rPr lang="en-US" sz="337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Provides administrators with tools to manage furniture listings, monitor user activity, validate product reviews, and generate reports for business insights. </a:t>
            </a:r>
          </a:p>
          <a:p>
            <a:pPr algn="just">
              <a:lnSpc>
                <a:spcPts val="5066"/>
              </a:lnSpc>
            </a:pPr>
          </a:p>
          <a:p>
            <a:pPr algn="just">
              <a:lnSpc>
                <a:spcPts val="2816"/>
              </a:lnSpc>
            </a:pPr>
          </a:p>
          <a:p>
            <a:pPr algn="l" marL="405379" indent="-202690" lvl="1">
              <a:lnSpc>
                <a:spcPts val="2816"/>
              </a:lnSpc>
              <a:buFont typeface="Arial"/>
              <a:buChar char="•"/>
            </a:pPr>
          </a:p>
          <a:p>
            <a:pPr algn="l">
              <a:lnSpc>
                <a:spcPts val="2816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799147"/>
            <a:ext cx="16230600" cy="797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60"/>
              </a:lnSpc>
              <a:spcBef>
                <a:spcPct val="0"/>
              </a:spcBef>
            </a:pPr>
            <a:r>
              <a:rPr lang="en-US" b="true" sz="4614" spc="104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TECHNOLOGIES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711" y="1596339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06871" y="2614711"/>
            <a:ext cx="15940925" cy="2528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9221" indent="-364611" lvl="1">
              <a:lnSpc>
                <a:spcPts val="5066"/>
              </a:lnSpc>
              <a:buFont typeface="Arial"/>
              <a:buChar char="•"/>
            </a:pPr>
            <a:r>
              <a:rPr lang="en-US" sz="337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FRONTEND : Flutter,ARCore</a:t>
            </a:r>
          </a:p>
          <a:p>
            <a:pPr algn="l" marL="729221" indent="-364611" lvl="1">
              <a:lnSpc>
                <a:spcPts val="5066"/>
              </a:lnSpc>
              <a:buFont typeface="Arial"/>
              <a:buChar char="•"/>
            </a:pPr>
            <a:r>
              <a:rPr lang="en-US" sz="337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BACKEND    : Node.js,Express.js</a:t>
            </a:r>
          </a:p>
          <a:p>
            <a:pPr algn="l" marL="729221" indent="-364611" lvl="1">
              <a:lnSpc>
                <a:spcPts val="5066"/>
              </a:lnSpc>
              <a:buFont typeface="Arial"/>
              <a:buChar char="•"/>
            </a:pPr>
            <a:r>
              <a:rPr lang="en-US" sz="337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DATABASE : MongoDB</a:t>
            </a:r>
          </a:p>
          <a:p>
            <a:pPr algn="l">
              <a:lnSpc>
                <a:spcPts val="5066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DAGcUyRygbQ</dc:identifier>
  <dcterms:modified xsi:type="dcterms:W3CDTF">2011-08-01T06:04:30Z</dcterms:modified>
  <cp:revision>1</cp:revision>
  <dc:title>FurnishAR</dc:title>
</cp:coreProperties>
</file>