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6" r:id="rId4"/>
    <p:sldId id="265" r:id="rId5"/>
    <p:sldId id="258" r:id="rId6"/>
    <p:sldId id="259" r:id="rId7"/>
    <p:sldId id="260" r:id="rId8"/>
    <p:sldId id="262"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19986-394D-49D0-8D54-DD6EB678A048}" type="datetimeFigureOut">
              <a:rPr lang="en-IN" smtClean="0"/>
              <a:t>13-06-2022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90CC213-BE9C-450D-B40B-FBD07162E42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556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19986-394D-49D0-8D54-DD6EB678A048}"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C213-BE9C-450D-B40B-FBD07162E42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95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19986-394D-49D0-8D54-DD6EB678A048}"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C213-BE9C-450D-B40B-FBD07162E42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70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19986-394D-49D0-8D54-DD6EB678A048}"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C213-BE9C-450D-B40B-FBD07162E42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53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19986-394D-49D0-8D54-DD6EB678A048}"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C213-BE9C-450D-B40B-FBD07162E42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42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19986-394D-49D0-8D54-DD6EB678A048}"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C213-BE9C-450D-B40B-FBD07162E42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27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19986-394D-49D0-8D54-DD6EB678A048}"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C213-BE9C-450D-B40B-FBD07162E42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567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19986-394D-49D0-8D54-DD6EB678A048}"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C213-BE9C-450D-B40B-FBD07162E42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59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19986-394D-49D0-8D54-DD6EB678A048}"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C213-BE9C-450D-B40B-FBD07162E42A}" type="slidenum">
              <a:rPr lang="en-IN" smtClean="0"/>
              <a:t>‹#›</a:t>
            </a:fld>
            <a:endParaRPr lang="en-IN"/>
          </a:p>
        </p:txBody>
      </p:sp>
    </p:spTree>
    <p:extLst>
      <p:ext uri="{BB962C8B-B14F-4D97-AF65-F5344CB8AC3E}">
        <p14:creationId xmlns:p14="http://schemas.microsoft.com/office/powerpoint/2010/main" val="274572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219986-394D-49D0-8D54-DD6EB678A048}"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C213-BE9C-450D-B40B-FBD07162E42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95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8219986-394D-49D0-8D54-DD6EB678A048}" type="datetimeFigureOut">
              <a:rPr lang="en-IN" smtClean="0"/>
              <a:t>13-06-2022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90CC213-BE9C-450D-B40B-FBD07162E42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98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8219986-394D-49D0-8D54-DD6EB678A048}" type="datetimeFigureOut">
              <a:rPr lang="en-IN" smtClean="0"/>
              <a:t>13-06-2022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90CC213-BE9C-450D-B40B-FBD07162E42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9756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943F-9EA7-3EE9-B624-39CB127265DB}"/>
              </a:ext>
            </a:extLst>
          </p:cNvPr>
          <p:cNvSpPr>
            <a:spLocks noGrp="1"/>
          </p:cNvSpPr>
          <p:nvPr>
            <p:ph type="ctrTitle"/>
          </p:nvPr>
        </p:nvSpPr>
        <p:spPr/>
        <p:txBody>
          <a:bodyPr>
            <a:normAutofit fontScale="90000"/>
          </a:bodyPr>
          <a:lstStyle/>
          <a:p>
            <a:pPr algn="ctr"/>
            <a:r>
              <a:rPr lang="en-IN" dirty="0"/>
              <a:t>Project</a:t>
            </a:r>
            <a:br>
              <a:rPr lang="en-IN" dirty="0"/>
            </a:br>
            <a:r>
              <a:rPr lang="en-IN" dirty="0"/>
              <a:t>church management </a:t>
            </a:r>
            <a:br>
              <a:rPr lang="en-IN" dirty="0"/>
            </a:br>
            <a:r>
              <a:rPr lang="en-IN" dirty="0"/>
              <a:t>system</a:t>
            </a:r>
          </a:p>
        </p:txBody>
      </p:sp>
      <p:sp>
        <p:nvSpPr>
          <p:cNvPr id="3" name="Subtitle 2">
            <a:extLst>
              <a:ext uri="{FF2B5EF4-FFF2-40B4-BE49-F238E27FC236}">
                <a16:creationId xmlns:a16="http://schemas.microsoft.com/office/drawing/2014/main" id="{A66A58C1-A203-2375-C0D1-75FCB6176091}"/>
              </a:ext>
            </a:extLst>
          </p:cNvPr>
          <p:cNvSpPr>
            <a:spLocks noGrp="1"/>
          </p:cNvSpPr>
          <p:nvPr>
            <p:ph type="subTitle" idx="1"/>
          </p:nvPr>
        </p:nvSpPr>
        <p:spPr>
          <a:xfrm>
            <a:off x="2142589" y="4146219"/>
            <a:ext cx="9187451" cy="1909483"/>
          </a:xfrm>
        </p:spPr>
        <p:txBody>
          <a:bodyPr>
            <a:normAutofit/>
          </a:bodyPr>
          <a:lstStyle/>
          <a:p>
            <a:pPr algn="r"/>
            <a:r>
              <a:rPr lang="en-IN" sz="2400" dirty="0"/>
              <a:t>PRESENTED BY</a:t>
            </a:r>
          </a:p>
          <a:p>
            <a:pPr algn="r"/>
            <a:r>
              <a:rPr lang="en-IN" sz="2400" dirty="0" err="1"/>
              <a:t>sANDRA</a:t>
            </a:r>
            <a:r>
              <a:rPr lang="en-IN" sz="2400" dirty="0"/>
              <a:t>  VP</a:t>
            </a:r>
          </a:p>
          <a:p>
            <a:pPr algn="r"/>
            <a:r>
              <a:rPr lang="en-IN" sz="2400" dirty="0"/>
              <a:t>MCA –S4 B</a:t>
            </a:r>
          </a:p>
          <a:p>
            <a:endParaRPr lang="en-IN" b="1" dirty="0"/>
          </a:p>
        </p:txBody>
      </p:sp>
    </p:spTree>
    <p:extLst>
      <p:ext uri="{BB962C8B-B14F-4D97-AF65-F5344CB8AC3E}">
        <p14:creationId xmlns:p14="http://schemas.microsoft.com/office/powerpoint/2010/main" val="296583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5948-1324-1C3B-9D1D-CCBCAB81306F}"/>
              </a:ext>
            </a:extLst>
          </p:cNvPr>
          <p:cNvSpPr>
            <a:spLocks noGrp="1"/>
          </p:cNvSpPr>
          <p:nvPr>
            <p:ph type="title"/>
          </p:nvPr>
        </p:nvSpPr>
        <p:spPr>
          <a:xfrm>
            <a:off x="1143608" y="2657180"/>
            <a:ext cx="9904784" cy="1543639"/>
          </a:xfrm>
        </p:spPr>
        <p:txBody>
          <a:bodyPr>
            <a:normAutofit/>
          </a:bodyPr>
          <a:lstStyle/>
          <a:p>
            <a:pPr algn="ctr"/>
            <a:r>
              <a:rPr lang="en-IN" sz="4400" dirty="0"/>
              <a:t>Thank you</a:t>
            </a:r>
          </a:p>
        </p:txBody>
      </p:sp>
    </p:spTree>
    <p:extLst>
      <p:ext uri="{BB962C8B-B14F-4D97-AF65-F5344CB8AC3E}">
        <p14:creationId xmlns:p14="http://schemas.microsoft.com/office/powerpoint/2010/main" val="53219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F9FA-1699-7099-35FD-C68CC5C7F65F}"/>
              </a:ext>
            </a:extLst>
          </p:cNvPr>
          <p:cNvSpPr>
            <a:spLocks noGrp="1"/>
          </p:cNvSpPr>
          <p:nvPr>
            <p:ph type="title"/>
          </p:nvPr>
        </p:nvSpPr>
        <p:spPr>
          <a:xfrm>
            <a:off x="1703370" y="867037"/>
            <a:ext cx="9603275" cy="1049235"/>
          </a:xfrm>
        </p:spPr>
        <p:txBody>
          <a:bodyPr/>
          <a:lstStyle/>
          <a:p>
            <a:br>
              <a:rPr lang="en-IN" dirty="0"/>
            </a:br>
            <a:r>
              <a:rPr lang="en-IN" dirty="0"/>
              <a:t>description</a:t>
            </a:r>
          </a:p>
        </p:txBody>
      </p:sp>
      <p:sp>
        <p:nvSpPr>
          <p:cNvPr id="3" name="Content Placeholder 2">
            <a:extLst>
              <a:ext uri="{FF2B5EF4-FFF2-40B4-BE49-F238E27FC236}">
                <a16:creationId xmlns:a16="http://schemas.microsoft.com/office/drawing/2014/main" id="{8FE3A116-FC5F-CE3F-FFB5-4B73D1C6AA0D}"/>
              </a:ext>
            </a:extLst>
          </p:cNvPr>
          <p:cNvSpPr>
            <a:spLocks noGrp="1"/>
          </p:cNvSpPr>
          <p:nvPr>
            <p:ph idx="1"/>
          </p:nvPr>
        </p:nvSpPr>
        <p:spPr/>
        <p:txBody>
          <a:bodyPr/>
          <a:lstStyle/>
          <a:p>
            <a:pPr marL="0" indent="0">
              <a:buNone/>
            </a:pPr>
            <a:r>
              <a:rPr lang="en-IN" dirty="0"/>
              <a:t>The project entitled with ‘Church Management System aims to develop a web application that automate the manual tasks of church and manage all church’s affairs and organize the daily operation .The proposed system helps to reduce work load and time consumption on each manual </a:t>
            </a:r>
            <a:r>
              <a:rPr lang="en-IN" dirty="0" err="1"/>
              <a:t>tasks.It</a:t>
            </a:r>
            <a:r>
              <a:rPr lang="en-IN" dirty="0"/>
              <a:t> helps to automate all the manual task of </a:t>
            </a:r>
            <a:r>
              <a:rPr lang="en-IN" dirty="0" err="1"/>
              <a:t>ministries,events</a:t>
            </a:r>
            <a:r>
              <a:rPr lang="en-IN" dirty="0"/>
              <a:t>  </a:t>
            </a:r>
            <a:r>
              <a:rPr lang="en-IN" dirty="0" err="1"/>
              <a:t>etc.The</a:t>
            </a:r>
            <a:r>
              <a:rPr lang="en-IN" dirty="0"/>
              <a:t> facilities offered by the web application are manage </a:t>
            </a:r>
            <a:r>
              <a:rPr lang="en-IN" dirty="0" err="1"/>
              <a:t>users,manage</a:t>
            </a:r>
            <a:r>
              <a:rPr lang="en-IN" dirty="0"/>
              <a:t> </a:t>
            </a:r>
            <a:r>
              <a:rPr lang="en-IN" dirty="0" err="1"/>
              <a:t>ministries,manage</a:t>
            </a:r>
            <a:r>
              <a:rPr lang="en-IN" dirty="0"/>
              <a:t> events and mange donations from users etc.</a:t>
            </a:r>
          </a:p>
        </p:txBody>
      </p:sp>
    </p:spTree>
    <p:extLst>
      <p:ext uri="{BB962C8B-B14F-4D97-AF65-F5344CB8AC3E}">
        <p14:creationId xmlns:p14="http://schemas.microsoft.com/office/powerpoint/2010/main" val="10091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5086-F8B1-403C-816B-DD63D5110229}"/>
              </a:ext>
            </a:extLst>
          </p:cNvPr>
          <p:cNvSpPr>
            <a:spLocks noGrp="1"/>
          </p:cNvSpPr>
          <p:nvPr>
            <p:ph type="title"/>
          </p:nvPr>
        </p:nvSpPr>
        <p:spPr/>
        <p:txBody>
          <a:bodyPr/>
          <a:lstStyle/>
          <a:p>
            <a:r>
              <a:rPr lang="en-US" dirty="0"/>
              <a:t>Relevance:</a:t>
            </a:r>
          </a:p>
        </p:txBody>
      </p:sp>
      <p:sp>
        <p:nvSpPr>
          <p:cNvPr id="3" name="Content Placeholder 2">
            <a:extLst>
              <a:ext uri="{FF2B5EF4-FFF2-40B4-BE49-F238E27FC236}">
                <a16:creationId xmlns:a16="http://schemas.microsoft.com/office/drawing/2014/main" id="{C8EDAE1C-5908-41B1-8328-5B845182ED40}"/>
              </a:ext>
            </a:extLst>
          </p:cNvPr>
          <p:cNvSpPr>
            <a:spLocks noGrp="1"/>
          </p:cNvSpPr>
          <p:nvPr>
            <p:ph idx="1"/>
          </p:nvPr>
        </p:nvSpPr>
        <p:spPr>
          <a:xfrm>
            <a:off x="1451579" y="1853754"/>
            <a:ext cx="9603275" cy="3612592"/>
          </a:xfrm>
        </p:spPr>
        <p:txBody>
          <a:bodyPr>
            <a:normAutofit fontScale="92500" lnSpcReduction="10000"/>
          </a:bodyPr>
          <a:lstStyle/>
          <a:p>
            <a:pPr>
              <a:buFont typeface="Wingdings" panose="05000000000000000000" pitchFamily="2" charset="2"/>
              <a:buChar char="q"/>
            </a:pPr>
            <a:r>
              <a:rPr lang="en-US" dirty="0"/>
              <a:t>Church management software is a tool that aids churches and similar groups in managing, automating and organizing daily operations. It handles processes such as databases, communication, community and event and worship presentation programs, among many others. </a:t>
            </a:r>
          </a:p>
          <a:p>
            <a:pPr>
              <a:buFont typeface="Wingdings" panose="05000000000000000000" pitchFamily="2" charset="2"/>
              <a:buChar char="q"/>
            </a:pPr>
            <a:r>
              <a:rPr lang="en-US" dirty="0"/>
              <a:t>designed to help churches and religious groups manage, automate and organize their daily operations.</a:t>
            </a:r>
          </a:p>
          <a:p>
            <a:pPr>
              <a:buFont typeface="Wingdings" panose="05000000000000000000" pitchFamily="2" charset="2"/>
              <a:buChar char="q"/>
            </a:pPr>
            <a:r>
              <a:rPr lang="en-US" dirty="0"/>
              <a:t>Churches and faith-based organizations have to rely on the donations and contributions of their members, making it doubly important to efficiently handle finances, resources and activities as well as to effectively manage and expand their memberships. As the number of members grow so does management and administrative work</a:t>
            </a:r>
          </a:p>
        </p:txBody>
      </p:sp>
    </p:spTree>
    <p:extLst>
      <p:ext uri="{BB962C8B-B14F-4D97-AF65-F5344CB8AC3E}">
        <p14:creationId xmlns:p14="http://schemas.microsoft.com/office/powerpoint/2010/main" val="378334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64D1-2EBE-4059-9059-256DEE63DEDB}"/>
              </a:ext>
            </a:extLst>
          </p:cNvPr>
          <p:cNvSpPr>
            <a:spLocks noGrp="1"/>
          </p:cNvSpPr>
          <p:nvPr>
            <p:ph type="title"/>
          </p:nvPr>
        </p:nvSpPr>
        <p:spPr>
          <a:xfrm>
            <a:off x="1451579" y="817771"/>
            <a:ext cx="9603275" cy="1049235"/>
          </a:xfrm>
        </p:spPr>
        <p:txBody>
          <a:bodyPr/>
          <a:lstStyle/>
          <a:p>
            <a:r>
              <a:rPr lang="en-US" dirty="0"/>
              <a:t>Objectives</a:t>
            </a:r>
          </a:p>
        </p:txBody>
      </p:sp>
      <p:sp>
        <p:nvSpPr>
          <p:cNvPr id="3" name="Content Placeholder 2">
            <a:extLst>
              <a:ext uri="{FF2B5EF4-FFF2-40B4-BE49-F238E27FC236}">
                <a16:creationId xmlns:a16="http://schemas.microsoft.com/office/drawing/2014/main" id="{34FB66A6-9956-4F0F-B382-695059DB9F79}"/>
              </a:ext>
            </a:extLst>
          </p:cNvPr>
          <p:cNvSpPr>
            <a:spLocks noGrp="1"/>
          </p:cNvSpPr>
          <p:nvPr>
            <p:ph idx="1"/>
          </p:nvPr>
        </p:nvSpPr>
        <p:spPr/>
        <p:txBody>
          <a:bodyPr>
            <a:normAutofit lnSpcReduction="10000"/>
          </a:bodyPr>
          <a:lstStyle/>
          <a:p>
            <a:r>
              <a:rPr lang="en-US" dirty="0"/>
              <a:t>The following goals are especially targeted by the project: </a:t>
            </a:r>
          </a:p>
          <a:p>
            <a:pPr>
              <a:buFont typeface="Wingdings" panose="05000000000000000000" pitchFamily="2" charset="2"/>
              <a:buChar char="q"/>
            </a:pPr>
            <a:r>
              <a:rPr lang="en-US" dirty="0"/>
              <a:t>To create a system that allows religious organizations to electronically alert church members about future events .</a:t>
            </a:r>
          </a:p>
          <a:p>
            <a:pPr>
              <a:buFont typeface="Wingdings" panose="05000000000000000000" pitchFamily="2" charset="2"/>
              <a:buChar char="q"/>
            </a:pPr>
            <a:r>
              <a:rPr lang="en-US" dirty="0"/>
              <a:t>The system will let the participants of the event register online. </a:t>
            </a:r>
          </a:p>
          <a:p>
            <a:pPr>
              <a:buFont typeface="Wingdings" panose="05000000000000000000" pitchFamily="2" charset="2"/>
              <a:buChar char="q"/>
            </a:pPr>
            <a:r>
              <a:rPr lang="en-US" dirty="0"/>
              <a:t>The system will let the events committee have a platform for communication to share updates about the preparation. </a:t>
            </a:r>
          </a:p>
          <a:p>
            <a:pPr>
              <a:buFont typeface="Wingdings" panose="05000000000000000000" pitchFamily="2" charset="2"/>
              <a:buChar char="q"/>
            </a:pPr>
            <a:r>
              <a:rPr lang="en-US" dirty="0"/>
              <a:t>To develop a system that will ease up church event management. </a:t>
            </a:r>
          </a:p>
          <a:p>
            <a:pPr>
              <a:buFont typeface="Wingdings" panose="05000000000000000000" pitchFamily="2" charset="2"/>
              <a:buChar char="q"/>
            </a:pPr>
            <a:r>
              <a:rPr lang="en-US" dirty="0"/>
              <a:t>The system will be efficient and reliable to use.</a:t>
            </a:r>
          </a:p>
        </p:txBody>
      </p:sp>
    </p:spTree>
    <p:extLst>
      <p:ext uri="{BB962C8B-B14F-4D97-AF65-F5344CB8AC3E}">
        <p14:creationId xmlns:p14="http://schemas.microsoft.com/office/powerpoint/2010/main" val="139074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F848-17E9-8288-4F09-9DDFC5E1F504}"/>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6B2DFA21-0FED-E202-C02B-E59EDDC6E170}"/>
              </a:ext>
            </a:extLst>
          </p:cNvPr>
          <p:cNvSpPr>
            <a:spLocks noGrp="1"/>
          </p:cNvSpPr>
          <p:nvPr>
            <p:ph idx="1"/>
          </p:nvPr>
        </p:nvSpPr>
        <p:spPr>
          <a:xfrm>
            <a:off x="1294362" y="2062865"/>
            <a:ext cx="9603275" cy="3450613"/>
          </a:xfrm>
        </p:spPr>
        <p:txBody>
          <a:bodyPr/>
          <a:lstStyle/>
          <a:p>
            <a:pPr>
              <a:buFont typeface="Wingdings" panose="05000000000000000000" pitchFamily="2" charset="2"/>
              <a:buChar char="q"/>
            </a:pPr>
            <a:r>
              <a:rPr lang="en-IN" dirty="0"/>
              <a:t>In the existing system all the task of church are manually done.</a:t>
            </a:r>
          </a:p>
          <a:p>
            <a:pPr>
              <a:buFont typeface="Wingdings" panose="05000000000000000000" pitchFamily="2" charset="2"/>
              <a:buChar char="q"/>
            </a:pPr>
            <a:r>
              <a:rPr lang="en-IN" dirty="0"/>
              <a:t> it is very time consuming and lot of work has to be done for handling all these data .There  is also possibility of occurring mistakes in records. </a:t>
            </a:r>
          </a:p>
          <a:p>
            <a:pPr>
              <a:buFont typeface="Wingdings" panose="05000000000000000000" pitchFamily="2" charset="2"/>
              <a:buChar char="q"/>
            </a:pPr>
            <a:r>
              <a:rPr lang="en-IN" dirty="0"/>
              <a:t> it is very difficulty to keep the data for long time also possibility of losing data. The data keeps as a paper records. So it is very difficulty to update and modify these data. </a:t>
            </a:r>
          </a:p>
          <a:p>
            <a:pPr>
              <a:buFont typeface="Wingdings" panose="05000000000000000000" pitchFamily="2" charset="2"/>
              <a:buChar char="q"/>
            </a:pPr>
            <a:r>
              <a:rPr lang="en-IN" dirty="0"/>
              <a:t>Now a days people gets church updates through magazines and also from other people. sometimes people don’t get to know about the events on church.</a:t>
            </a:r>
          </a:p>
        </p:txBody>
      </p:sp>
    </p:spTree>
    <p:extLst>
      <p:ext uri="{BB962C8B-B14F-4D97-AF65-F5344CB8AC3E}">
        <p14:creationId xmlns:p14="http://schemas.microsoft.com/office/powerpoint/2010/main" val="292563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6949-828B-6639-5AD2-428364661448}"/>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D7EE16F-5C3E-71B9-6E15-736458AC0E57}"/>
              </a:ext>
            </a:extLst>
          </p:cNvPr>
          <p:cNvSpPr>
            <a:spLocks noGrp="1"/>
          </p:cNvSpPr>
          <p:nvPr>
            <p:ph idx="1"/>
          </p:nvPr>
        </p:nvSpPr>
        <p:spPr/>
        <p:txBody>
          <a:bodyPr>
            <a:normAutofit/>
          </a:bodyPr>
          <a:lstStyle/>
          <a:p>
            <a:pPr>
              <a:buFont typeface="Wingdings" panose="05000000000000000000" pitchFamily="2" charset="2"/>
              <a:buChar char="q"/>
            </a:pPr>
            <a:r>
              <a:rPr lang="en-IN" dirty="0"/>
              <a:t>In the proposed system it helps to automate the entire manual tasks of church and manage all the daily operations on church. </a:t>
            </a:r>
          </a:p>
          <a:p>
            <a:pPr>
              <a:buFont typeface="Wingdings" panose="05000000000000000000" pitchFamily="2" charset="2"/>
              <a:buChar char="q"/>
            </a:pPr>
            <a:r>
              <a:rPr lang="en-IN" dirty="0"/>
              <a:t>it helps to reduce the time consumption on each manual tasks. it keeps all the records  more secure. It also helps to reduce the workload and errors. </a:t>
            </a:r>
          </a:p>
          <a:p>
            <a:pPr>
              <a:buFont typeface="Wingdings" panose="05000000000000000000" pitchFamily="2" charset="2"/>
              <a:buChar char="q"/>
            </a:pPr>
            <a:r>
              <a:rPr lang="en-IN" dirty="0"/>
              <a:t>The people will know about all the updates of church through proposed system. it also helps to automate all the manual work of events, ministries donations for churches.</a:t>
            </a:r>
          </a:p>
        </p:txBody>
      </p:sp>
    </p:spTree>
    <p:extLst>
      <p:ext uri="{BB962C8B-B14F-4D97-AF65-F5344CB8AC3E}">
        <p14:creationId xmlns:p14="http://schemas.microsoft.com/office/powerpoint/2010/main" val="12794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7A55-0441-D767-52C6-F9BE04CBF15D}"/>
              </a:ext>
            </a:extLst>
          </p:cNvPr>
          <p:cNvSpPr>
            <a:spLocks noGrp="1"/>
          </p:cNvSpPr>
          <p:nvPr>
            <p:ph type="title"/>
          </p:nvPr>
        </p:nvSpPr>
        <p:spPr>
          <a:xfrm>
            <a:off x="1290918" y="896881"/>
            <a:ext cx="9772901" cy="922953"/>
          </a:xfrm>
        </p:spPr>
        <p:txBody>
          <a:bodyPr/>
          <a:lstStyle/>
          <a:p>
            <a:r>
              <a:rPr lang="en-IN" dirty="0"/>
              <a:t>modules</a:t>
            </a:r>
          </a:p>
        </p:txBody>
      </p:sp>
      <p:sp>
        <p:nvSpPr>
          <p:cNvPr id="3" name="Content Placeholder 2">
            <a:extLst>
              <a:ext uri="{FF2B5EF4-FFF2-40B4-BE49-F238E27FC236}">
                <a16:creationId xmlns:a16="http://schemas.microsoft.com/office/drawing/2014/main" id="{373E6AEE-6051-9D1C-F146-0E063A31BEEF}"/>
              </a:ext>
            </a:extLst>
          </p:cNvPr>
          <p:cNvSpPr>
            <a:spLocks noGrp="1"/>
          </p:cNvSpPr>
          <p:nvPr>
            <p:ph idx="1"/>
          </p:nvPr>
        </p:nvSpPr>
        <p:spPr>
          <a:xfrm>
            <a:off x="1213680" y="2182141"/>
            <a:ext cx="9603275" cy="3450613"/>
          </a:xfrm>
        </p:spPr>
        <p:txBody>
          <a:bodyPr>
            <a:normAutofit fontScale="70000" lnSpcReduction="20000"/>
          </a:bodyPr>
          <a:lstStyle/>
          <a:p>
            <a:pPr marL="0" indent="0">
              <a:buNone/>
            </a:pPr>
            <a:r>
              <a:rPr lang="en-IN" dirty="0"/>
              <a:t>ADMIN</a:t>
            </a:r>
          </a:p>
          <a:p>
            <a:r>
              <a:rPr lang="en-IN" dirty="0"/>
              <a:t>Login</a:t>
            </a:r>
          </a:p>
          <a:p>
            <a:r>
              <a:rPr lang="en-IN" dirty="0"/>
              <a:t>Manage users</a:t>
            </a:r>
          </a:p>
          <a:p>
            <a:r>
              <a:rPr lang="en-IN" dirty="0"/>
              <a:t>Manage/approve/reject visitors</a:t>
            </a:r>
          </a:p>
          <a:p>
            <a:r>
              <a:rPr lang="en-IN" dirty="0"/>
              <a:t>Manage Events</a:t>
            </a:r>
          </a:p>
          <a:p>
            <a:r>
              <a:rPr lang="en-IN" dirty="0"/>
              <a:t>Manage budgets</a:t>
            </a:r>
          </a:p>
          <a:p>
            <a:r>
              <a:rPr lang="en-IN" dirty="0"/>
              <a:t>Manage Ministries</a:t>
            </a:r>
          </a:p>
          <a:p>
            <a:r>
              <a:rPr lang="en-IN" dirty="0"/>
              <a:t>View users in each ministry</a:t>
            </a:r>
          </a:p>
          <a:p>
            <a:r>
              <a:rPr lang="en-IN" dirty="0"/>
              <a:t>Manage event request</a:t>
            </a:r>
          </a:p>
          <a:p>
            <a:r>
              <a:rPr lang="en-IN" dirty="0"/>
              <a:t>View donations</a:t>
            </a:r>
          </a:p>
          <a:p>
            <a:endParaRPr lang="en-IN" dirty="0"/>
          </a:p>
          <a:p>
            <a:endParaRPr lang="en-IN" dirty="0"/>
          </a:p>
          <a:p>
            <a:endParaRPr lang="en-IN" dirty="0"/>
          </a:p>
        </p:txBody>
      </p:sp>
    </p:spTree>
    <p:extLst>
      <p:ext uri="{BB962C8B-B14F-4D97-AF65-F5344CB8AC3E}">
        <p14:creationId xmlns:p14="http://schemas.microsoft.com/office/powerpoint/2010/main" val="132791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6AFE6B-4A48-2C50-6EEC-A988889AD4A7}"/>
              </a:ext>
            </a:extLst>
          </p:cNvPr>
          <p:cNvSpPr>
            <a:spLocks noGrp="1"/>
          </p:cNvSpPr>
          <p:nvPr>
            <p:ph idx="1"/>
          </p:nvPr>
        </p:nvSpPr>
        <p:spPr>
          <a:xfrm>
            <a:off x="555813" y="304800"/>
            <a:ext cx="10499042" cy="5161545"/>
          </a:xfrm>
        </p:spPr>
        <p:txBody>
          <a:bodyPr>
            <a:normAutofit fontScale="92500" lnSpcReduction="2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USER</a:t>
            </a:r>
          </a:p>
          <a:p>
            <a:r>
              <a:rPr lang="en-IN" dirty="0"/>
              <a:t>Register and login</a:t>
            </a:r>
          </a:p>
          <a:p>
            <a:r>
              <a:rPr lang="en-IN" dirty="0"/>
              <a:t>View upcoming events</a:t>
            </a:r>
          </a:p>
          <a:p>
            <a:r>
              <a:rPr lang="en-IN" dirty="0"/>
              <a:t>Request for appointment</a:t>
            </a:r>
          </a:p>
          <a:p>
            <a:r>
              <a:rPr lang="en-IN" dirty="0"/>
              <a:t>Ministry registration </a:t>
            </a:r>
          </a:p>
          <a:p>
            <a:r>
              <a:rPr lang="en-IN" dirty="0"/>
              <a:t>Event registration</a:t>
            </a:r>
          </a:p>
          <a:p>
            <a:r>
              <a:rPr lang="en-IN" dirty="0"/>
              <a:t>Pay for events</a:t>
            </a:r>
          </a:p>
          <a:p>
            <a:r>
              <a:rPr lang="en-IN" dirty="0"/>
              <a:t>Make donations</a:t>
            </a:r>
          </a:p>
        </p:txBody>
      </p:sp>
    </p:spTree>
    <p:extLst>
      <p:ext uri="{BB962C8B-B14F-4D97-AF65-F5344CB8AC3E}">
        <p14:creationId xmlns:p14="http://schemas.microsoft.com/office/powerpoint/2010/main" val="201038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67DD-9FFE-3C41-7EFD-6D248B249393}"/>
              </a:ext>
            </a:extLst>
          </p:cNvPr>
          <p:cNvSpPr>
            <a:spLocks noGrp="1"/>
          </p:cNvSpPr>
          <p:nvPr>
            <p:ph type="title"/>
          </p:nvPr>
        </p:nvSpPr>
        <p:spPr/>
        <p:txBody>
          <a:bodyPr/>
          <a:lstStyle/>
          <a:p>
            <a:r>
              <a:rPr lang="en-IN" dirty="0"/>
              <a:t>Level 0 </a:t>
            </a:r>
            <a:r>
              <a:rPr lang="en-IN" dirty="0" err="1"/>
              <a:t>dfd</a:t>
            </a:r>
            <a:endParaRPr lang="en-IN" dirty="0"/>
          </a:p>
        </p:txBody>
      </p:sp>
      <p:sp>
        <p:nvSpPr>
          <p:cNvPr id="3" name="Content Placeholder 2">
            <a:extLst>
              <a:ext uri="{FF2B5EF4-FFF2-40B4-BE49-F238E27FC236}">
                <a16:creationId xmlns:a16="http://schemas.microsoft.com/office/drawing/2014/main" id="{9FAF5A12-5781-7717-33ED-54000DDEBF50}"/>
              </a:ext>
            </a:extLst>
          </p:cNvPr>
          <p:cNvSpPr>
            <a:spLocks noGrp="1"/>
          </p:cNvSpPr>
          <p:nvPr>
            <p:ph idx="1"/>
          </p:nvPr>
        </p:nvSpPr>
        <p:spPr>
          <a:xfrm>
            <a:off x="197962" y="2091899"/>
            <a:ext cx="11802359" cy="4525717"/>
          </a:xfrm>
        </p:spPr>
        <p:txBody>
          <a:bodyPr/>
          <a:lstStyle/>
          <a:p>
            <a:endParaRPr lang="en-IN" dirty="0"/>
          </a:p>
        </p:txBody>
      </p:sp>
      <p:sp>
        <p:nvSpPr>
          <p:cNvPr id="19" name="Oval 18">
            <a:extLst>
              <a:ext uri="{FF2B5EF4-FFF2-40B4-BE49-F238E27FC236}">
                <a16:creationId xmlns:a16="http://schemas.microsoft.com/office/drawing/2014/main" id="{4FD9D175-9E83-5FAA-6149-FBA9C597C814}"/>
              </a:ext>
            </a:extLst>
          </p:cNvPr>
          <p:cNvSpPr/>
          <p:nvPr/>
        </p:nvSpPr>
        <p:spPr>
          <a:xfrm>
            <a:off x="4644436" y="2590803"/>
            <a:ext cx="1989448" cy="14253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Church management system</a:t>
            </a:r>
          </a:p>
        </p:txBody>
      </p:sp>
      <p:sp>
        <p:nvSpPr>
          <p:cNvPr id="20" name="Rectangle 19">
            <a:extLst>
              <a:ext uri="{FF2B5EF4-FFF2-40B4-BE49-F238E27FC236}">
                <a16:creationId xmlns:a16="http://schemas.microsoft.com/office/drawing/2014/main" id="{19F35FF5-5677-6491-97F3-646EFA9ECFE5}"/>
              </a:ext>
            </a:extLst>
          </p:cNvPr>
          <p:cNvSpPr/>
          <p:nvPr/>
        </p:nvSpPr>
        <p:spPr>
          <a:xfrm>
            <a:off x="1130270" y="2751212"/>
            <a:ext cx="1819835" cy="925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sp>
        <p:nvSpPr>
          <p:cNvPr id="21" name="Rectangle 20">
            <a:extLst>
              <a:ext uri="{FF2B5EF4-FFF2-40B4-BE49-F238E27FC236}">
                <a16:creationId xmlns:a16="http://schemas.microsoft.com/office/drawing/2014/main" id="{DC48D5C1-730A-6B43-CFEE-CBAC2A9DE238}"/>
              </a:ext>
            </a:extLst>
          </p:cNvPr>
          <p:cNvSpPr/>
          <p:nvPr/>
        </p:nvSpPr>
        <p:spPr>
          <a:xfrm>
            <a:off x="8399929" y="2751212"/>
            <a:ext cx="2160495" cy="925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cxnSp>
        <p:nvCxnSpPr>
          <p:cNvPr id="22" name="Straight Arrow Connector 21">
            <a:extLst>
              <a:ext uri="{FF2B5EF4-FFF2-40B4-BE49-F238E27FC236}">
                <a16:creationId xmlns:a16="http://schemas.microsoft.com/office/drawing/2014/main" id="{4C0CCA1B-0CBB-A014-B915-95ADEC635E73}"/>
              </a:ext>
            </a:extLst>
          </p:cNvPr>
          <p:cNvCxnSpPr>
            <a:cxnSpLocks/>
          </p:cNvCxnSpPr>
          <p:nvPr/>
        </p:nvCxnSpPr>
        <p:spPr>
          <a:xfrm flipV="1">
            <a:off x="2950105" y="2841811"/>
            <a:ext cx="190876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28C68F5F-7EB5-DB04-AFDA-9D6BB78B7955}"/>
              </a:ext>
            </a:extLst>
          </p:cNvPr>
          <p:cNvCxnSpPr>
            <a:cxnSpLocks/>
          </p:cNvCxnSpPr>
          <p:nvPr/>
        </p:nvCxnSpPr>
        <p:spPr>
          <a:xfrm flipH="1">
            <a:off x="6445624" y="2903873"/>
            <a:ext cx="19543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A4AD96B-8789-EEA7-0145-4CCA5DDF891A}"/>
              </a:ext>
            </a:extLst>
          </p:cNvPr>
          <p:cNvCxnSpPr>
            <a:cxnSpLocks/>
          </p:cNvCxnSpPr>
          <p:nvPr/>
        </p:nvCxnSpPr>
        <p:spPr>
          <a:xfrm>
            <a:off x="6633884" y="3404571"/>
            <a:ext cx="1766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30FF04A-564A-A049-A180-7D57C1A39579}"/>
              </a:ext>
            </a:extLst>
          </p:cNvPr>
          <p:cNvCxnSpPr>
            <a:cxnSpLocks/>
          </p:cNvCxnSpPr>
          <p:nvPr/>
        </p:nvCxnSpPr>
        <p:spPr>
          <a:xfrm flipH="1">
            <a:off x="2950105" y="3392074"/>
            <a:ext cx="16943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BE6E65CB-A5DB-EF60-32E4-9BCA100B402D}"/>
              </a:ext>
            </a:extLst>
          </p:cNvPr>
          <p:cNvSpPr txBox="1"/>
          <p:nvPr/>
        </p:nvSpPr>
        <p:spPr>
          <a:xfrm>
            <a:off x="3236259" y="2534541"/>
            <a:ext cx="1317811" cy="369332"/>
          </a:xfrm>
          <a:prstGeom prst="rect">
            <a:avLst/>
          </a:prstGeom>
          <a:noFill/>
        </p:spPr>
        <p:txBody>
          <a:bodyPr wrap="square" rtlCol="0">
            <a:spAutoFit/>
          </a:bodyPr>
          <a:lstStyle/>
          <a:p>
            <a:r>
              <a:rPr lang="en-IN" dirty="0"/>
              <a:t>request</a:t>
            </a:r>
          </a:p>
        </p:txBody>
      </p:sp>
      <p:sp>
        <p:nvSpPr>
          <p:cNvPr id="27" name="TextBox 26">
            <a:extLst>
              <a:ext uri="{FF2B5EF4-FFF2-40B4-BE49-F238E27FC236}">
                <a16:creationId xmlns:a16="http://schemas.microsoft.com/office/drawing/2014/main" id="{1AA0911A-7661-2111-DABA-6229152BF245}"/>
              </a:ext>
            </a:extLst>
          </p:cNvPr>
          <p:cNvSpPr txBox="1"/>
          <p:nvPr/>
        </p:nvSpPr>
        <p:spPr>
          <a:xfrm>
            <a:off x="6724250" y="2498683"/>
            <a:ext cx="1317811" cy="369332"/>
          </a:xfrm>
          <a:prstGeom prst="rect">
            <a:avLst/>
          </a:prstGeom>
          <a:noFill/>
        </p:spPr>
        <p:txBody>
          <a:bodyPr wrap="square" rtlCol="0">
            <a:spAutoFit/>
          </a:bodyPr>
          <a:lstStyle/>
          <a:p>
            <a:r>
              <a:rPr lang="en-IN" dirty="0"/>
              <a:t>request</a:t>
            </a:r>
          </a:p>
        </p:txBody>
      </p:sp>
      <p:sp>
        <p:nvSpPr>
          <p:cNvPr id="28" name="TextBox 27">
            <a:extLst>
              <a:ext uri="{FF2B5EF4-FFF2-40B4-BE49-F238E27FC236}">
                <a16:creationId xmlns:a16="http://schemas.microsoft.com/office/drawing/2014/main" id="{4A71ECE2-98DD-D34E-2BFF-2505196C830F}"/>
              </a:ext>
            </a:extLst>
          </p:cNvPr>
          <p:cNvSpPr txBox="1"/>
          <p:nvPr/>
        </p:nvSpPr>
        <p:spPr>
          <a:xfrm>
            <a:off x="3236259" y="3465926"/>
            <a:ext cx="1281953" cy="369332"/>
          </a:xfrm>
          <a:prstGeom prst="rect">
            <a:avLst/>
          </a:prstGeom>
          <a:noFill/>
        </p:spPr>
        <p:txBody>
          <a:bodyPr wrap="square" rtlCol="0">
            <a:spAutoFit/>
          </a:bodyPr>
          <a:lstStyle/>
          <a:p>
            <a:r>
              <a:rPr lang="en-IN" dirty="0"/>
              <a:t>response</a:t>
            </a:r>
            <a:endParaRPr lang="en-IN" sz="1600" dirty="0"/>
          </a:p>
        </p:txBody>
      </p:sp>
      <p:sp>
        <p:nvSpPr>
          <p:cNvPr id="29" name="TextBox 28">
            <a:extLst>
              <a:ext uri="{FF2B5EF4-FFF2-40B4-BE49-F238E27FC236}">
                <a16:creationId xmlns:a16="http://schemas.microsoft.com/office/drawing/2014/main" id="{E633DD56-35E3-DCB2-EC18-2DD022746438}"/>
              </a:ext>
            </a:extLst>
          </p:cNvPr>
          <p:cNvSpPr txBox="1"/>
          <p:nvPr/>
        </p:nvSpPr>
        <p:spPr>
          <a:xfrm>
            <a:off x="6822144" y="3489309"/>
            <a:ext cx="1326774" cy="369332"/>
          </a:xfrm>
          <a:prstGeom prst="rect">
            <a:avLst/>
          </a:prstGeom>
          <a:noFill/>
        </p:spPr>
        <p:txBody>
          <a:bodyPr wrap="square" rtlCol="0">
            <a:spAutoFit/>
          </a:bodyPr>
          <a:lstStyle/>
          <a:p>
            <a:r>
              <a:rPr lang="en-IN" dirty="0"/>
              <a:t>response</a:t>
            </a:r>
          </a:p>
        </p:txBody>
      </p:sp>
    </p:spTree>
    <p:extLst>
      <p:ext uri="{BB962C8B-B14F-4D97-AF65-F5344CB8AC3E}">
        <p14:creationId xmlns:p14="http://schemas.microsoft.com/office/powerpoint/2010/main" val="33207700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288</TotalTime>
  <Words>542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Project church management  system</vt:lpstr>
      <vt:lpstr> description</vt:lpstr>
      <vt:lpstr>Relevance:</vt:lpstr>
      <vt:lpstr>Objectives</vt:lpstr>
      <vt:lpstr>Existing system</vt:lpstr>
      <vt:lpstr>Proposed system</vt:lpstr>
      <vt:lpstr>modules</vt:lpstr>
      <vt:lpstr>PowerPoint Presentation</vt:lpstr>
      <vt:lpstr>Level 0 dfd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church management  system</dc:title>
  <dc:creator>midhun ph</dc:creator>
  <cp:lastModifiedBy>ANIL</cp:lastModifiedBy>
  <cp:revision>10</cp:revision>
  <dcterms:created xsi:type="dcterms:W3CDTF">2022-05-03T12:35:38Z</dcterms:created>
  <dcterms:modified xsi:type="dcterms:W3CDTF">2022-06-13T03:59:54Z</dcterms:modified>
</cp:coreProperties>
</file>