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726DF-E18C-4A6B-B38B-43D7FDF91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F6A84E-14D7-4487-B031-6231A5A7D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8C2F7-2994-4764-A3EA-A0A1C562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25C5-A26C-43EF-A1E0-3E3AAE6A138E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568634-33BA-4D39-B171-44FCD3D4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AD61AA-5859-4DBC-9E44-FD9BE18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2D79-BABD-4942-9033-8397423ED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60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76403-0B63-478B-BE0E-9A4A4B45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3FA38-CAB9-4540-BA7A-3FB56D5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7485A-CA92-45D2-92B0-ED1C48F3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25C5-A26C-43EF-A1E0-3E3AAE6A138E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DD5FE-10C4-4CC3-854B-CC16E6E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6414B-7E41-4C87-96DF-7F03F20B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2D79-BABD-4942-9033-8397423ED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51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580286-2CCC-4CFE-8184-1E4E3D0B6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A75DD8-DE7C-4EA9-9D53-F487FFA3A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BE925-2EF3-49F1-BAD3-D138D75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25C5-A26C-43EF-A1E0-3E3AAE6A138E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B6E28-A53F-4BD0-ACC6-FCD1D556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47F25-DD2F-4389-84C3-4D65C0BF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2D79-BABD-4942-9033-8397423ED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21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58A9F-1AA7-4679-83EB-74112796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AF1FBE-824F-4BFE-BD9C-B1A87B78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62FF1C-D854-42B8-9E98-2DFCCDE1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25C5-A26C-43EF-A1E0-3E3AAE6A138E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389B-6913-4EFC-9372-FAB82419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C7804-9AC2-4016-B379-3180EF9F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2D79-BABD-4942-9033-8397423ED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40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AA816-0C91-4BC0-8473-7FC10CA1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A95AA5-CC08-44D0-9AE9-B26D6B93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419EC-5C81-42AF-8754-B4DE805A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25C5-A26C-43EF-A1E0-3E3AAE6A138E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A4AD6-3BAA-4370-A29C-CE598C2E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7E3C4-0375-4AEA-BB94-C9B064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2D79-BABD-4942-9033-8397423ED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10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9DD64-9D62-44CA-A7D8-AC16CCEB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A2CAB-7B24-4F47-AD4A-97749DE68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472DF2-217B-43B2-96F7-0441D9EA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2369A5-4FD7-46F3-890B-75CED353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25C5-A26C-43EF-A1E0-3E3AAE6A138E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74771-4AD0-4C73-B36D-47F124F5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F04450-7978-43E9-B1B3-7AF1A7BE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2D79-BABD-4942-9033-8397423ED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8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CD4B3-85D1-4B40-B601-4CDF84D6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A8A5C-FAA5-4307-8168-1A99CC8F7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00107-9F28-44A4-804D-F4EA36C9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6C8D-D1F2-4168-8CE9-AFA47BCAC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376754-7EF0-4D64-8928-CF4489211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C26AF2-5567-4171-9757-04DEA1A9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25C5-A26C-43EF-A1E0-3E3AAE6A138E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141F74-9E47-4476-9A7E-88A6F147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6195B5-5D71-47BD-8525-EF0C8F90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2D79-BABD-4942-9033-8397423ED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5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C8351-3D96-47AB-96A5-A8F02610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36B039-AEFD-4A7F-80A0-8A1AE600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25C5-A26C-43EF-A1E0-3E3AAE6A138E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044E4D-7E6A-4B95-86EC-B774DBC2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8EF61D-EAB5-4F78-AEA4-23953C15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2D79-BABD-4942-9033-8397423ED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43B8CC-CC01-4797-A252-8440CCA7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25C5-A26C-43EF-A1E0-3E3AAE6A138E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7C364D-6C56-486F-A121-BAC1C26C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A2DC95-F3D9-4722-B2AC-CA40F587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2D79-BABD-4942-9033-8397423ED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38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E3046-6446-4099-875C-217A7309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217EF-687E-4BB0-AB62-4A53DC0C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FE5E1F-EA51-4814-AA40-679C6619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B2EAAF-FB7E-47F2-8C00-3BE5DD81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25C5-A26C-43EF-A1E0-3E3AAE6A138E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B8E075-715E-40E7-9B0C-CDCB0189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F71235-9EB6-4083-83FD-55F40ADD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2D79-BABD-4942-9033-8397423ED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55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CC198-2C89-4BB3-9504-64A4BA4C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4280FF-01F2-489D-9C98-830190F77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375DB7-A3CF-49E1-97DC-E91A989F9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6713F0-5370-4D79-874B-D26D64C3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25C5-A26C-43EF-A1E0-3E3AAE6A138E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9686B9-B21C-4C74-B37E-65AF9498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9F5707-65E2-4F5D-8D09-465EBB41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2D79-BABD-4942-9033-8397423ED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3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98F116-7CCD-445D-BD2F-45E85D17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7D5C79-FB4E-46CC-A446-50B30A127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F2AF59-F479-4BFF-ADFD-0E9D25811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25C5-A26C-43EF-A1E0-3E3AAE6A138E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87CDC7-1983-4264-B1BE-A4D16F24F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DBD15-800A-46C3-BD6E-2A0141D5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2D79-BABD-4942-9033-8397423EDA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22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52B87-FD8A-4D3F-A8D6-BE4839B9054F}"/>
              </a:ext>
            </a:extLst>
          </p:cNvPr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Setup</a:t>
            </a:r>
          </a:p>
          <a:p>
            <a:r>
              <a:rPr lang="fr-FR" dirty="0"/>
              <a:t>===</a:t>
            </a:r>
          </a:p>
          <a:p>
            <a:r>
              <a:rPr lang="fr-FR" dirty="0"/>
              <a:t>- Inspiration / </a:t>
            </a:r>
            <a:r>
              <a:rPr lang="fr-FR" dirty="0" err="1"/>
              <a:t>Ideation</a:t>
            </a:r>
            <a:r>
              <a:rPr lang="fr-FR" dirty="0"/>
              <a:t> (cf. </a:t>
            </a:r>
            <a:r>
              <a:rPr lang="fr-FR" dirty="0" err="1"/>
              <a:t>examples</a:t>
            </a:r>
            <a:r>
              <a:rPr lang="fr-FR" dirty="0"/>
              <a:t>)</a:t>
            </a:r>
          </a:p>
          <a:p>
            <a:r>
              <a:rPr lang="fr-FR" dirty="0"/>
              <a:t>- </a:t>
            </a:r>
            <a:r>
              <a:rPr lang="fr-FR" dirty="0" err="1"/>
              <a:t>Mockups</a:t>
            </a:r>
            <a:r>
              <a:rPr lang="fr-FR" dirty="0"/>
              <a:t> (drafts ou propre) de </a:t>
            </a:r>
            <a:r>
              <a:rPr lang="fr-FR" dirty="0" err="1"/>
              <a:t>chq</a:t>
            </a:r>
            <a:r>
              <a:rPr lang="fr-FR" dirty="0"/>
              <a:t> page (papier / </a:t>
            </a:r>
            <a:r>
              <a:rPr lang="fr-FR" dirty="0" err="1"/>
              <a:t>Figma</a:t>
            </a:r>
            <a:r>
              <a:rPr lang="fr-FR" dirty="0"/>
              <a:t> ou google </a:t>
            </a:r>
            <a:r>
              <a:rPr lang="fr-FR" dirty="0" err="1"/>
              <a:t>draw</a:t>
            </a:r>
            <a:r>
              <a:rPr lang="fr-FR" dirty="0"/>
              <a:t>)</a:t>
            </a:r>
          </a:p>
          <a:p>
            <a:r>
              <a:rPr lang="fr-FR" dirty="0"/>
              <a:t>- tableau récapitulatif des routes https://docs.google.com/document/d/1vIVOSUKsvbcB05ySzX5FR6sPDsUQoJApW6WsD7pyi4I/edit</a:t>
            </a:r>
          </a:p>
          <a:p>
            <a:r>
              <a:rPr lang="fr-FR" dirty="0"/>
              <a:t>- ERD </a:t>
            </a:r>
            <a:r>
              <a:rPr lang="fr-FR" dirty="0" err="1"/>
              <a:t>diagram</a:t>
            </a:r>
            <a:r>
              <a:rPr lang="fr-FR" dirty="0"/>
              <a:t> https://docs.google.com/drawings/d/1BRjRieiYRmLoqsCzz_mEeWsSdvjfBw8XcpUP9nbYqYg/edit?folder=0AAQNm5fx5y30Uk9PVA</a:t>
            </a:r>
          </a:p>
          <a:p>
            <a:r>
              <a:rPr lang="fr-FR" dirty="0" err="1"/>
              <a:t>Implementation</a:t>
            </a:r>
            <a:endParaRPr lang="fr-FR" dirty="0"/>
          </a:p>
          <a:p>
            <a:r>
              <a:rPr lang="fr-FR" dirty="0"/>
              <a:t>===</a:t>
            </a:r>
          </a:p>
          <a:p>
            <a:r>
              <a:rPr lang="fr-FR" dirty="0"/>
              <a:t>- Setup </a:t>
            </a:r>
            <a:r>
              <a:rPr lang="fr-FR" dirty="0" err="1"/>
              <a:t>Github</a:t>
            </a:r>
            <a:r>
              <a:rPr lang="fr-FR" dirty="0"/>
              <a:t> (</a:t>
            </a:r>
            <a:r>
              <a:rPr lang="fr-FR" dirty="0" err="1"/>
              <a:t>creation</a:t>
            </a:r>
            <a:r>
              <a:rPr lang="fr-FR" dirty="0"/>
              <a:t> repository + droits collaborateurs)</a:t>
            </a:r>
          </a:p>
          <a:p>
            <a:r>
              <a:rPr lang="fr-FR" dirty="0"/>
              <a:t>- Bootstrap du projet (</a:t>
            </a:r>
            <a:r>
              <a:rPr lang="fr-FR" dirty="0" err="1"/>
              <a:t>irongenerate</a:t>
            </a:r>
            <a:r>
              <a:rPr lang="fr-FR" dirty="0"/>
              <a:t> ?)</a:t>
            </a:r>
          </a:p>
          <a:p>
            <a:r>
              <a:rPr lang="fr-FR" dirty="0"/>
              <a:t>- premières routes : </a:t>
            </a:r>
            <a:r>
              <a:rPr lang="fr-FR" dirty="0" err="1"/>
              <a:t>homepage</a:t>
            </a:r>
            <a:r>
              <a:rPr lang="fr-FR" dirty="0"/>
              <a:t> puis </a:t>
            </a:r>
            <a:r>
              <a:rPr lang="fr-FR" dirty="0" err="1"/>
              <a:t>signup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integration</a:t>
            </a:r>
            <a:r>
              <a:rPr lang="fr-FR" dirty="0"/>
              <a:t> HTML/CSS de la première page</a:t>
            </a:r>
          </a:p>
        </p:txBody>
      </p:sp>
    </p:spTree>
    <p:extLst>
      <p:ext uri="{BB962C8B-B14F-4D97-AF65-F5344CB8AC3E}">
        <p14:creationId xmlns:p14="http://schemas.microsoft.com/office/powerpoint/2010/main" val="149628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2A268239-C08C-4EAA-9D4E-A96EFD9539C6}"/>
              </a:ext>
            </a:extLst>
          </p:cNvPr>
          <p:cNvGrpSpPr/>
          <p:nvPr/>
        </p:nvGrpSpPr>
        <p:grpSpPr>
          <a:xfrm>
            <a:off x="824939" y="1981663"/>
            <a:ext cx="2946962" cy="3401615"/>
            <a:chOff x="4053672" y="2488557"/>
            <a:chExt cx="2946962" cy="34016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BBD705-6427-4539-8DFC-85D72FB1126D}"/>
                </a:ext>
              </a:extLst>
            </p:cNvPr>
            <p:cNvSpPr/>
            <p:nvPr/>
          </p:nvSpPr>
          <p:spPr>
            <a:xfrm>
              <a:off x="4053672" y="2750851"/>
              <a:ext cx="2937437" cy="313932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fr-FR" sz="900" dirty="0"/>
                <a:t>_id</a:t>
              </a:r>
            </a:p>
            <a:p>
              <a:r>
                <a:rPr lang="fr-FR" sz="900" dirty="0" err="1"/>
                <a:t>username</a:t>
              </a:r>
              <a:r>
                <a:rPr lang="fr-FR" sz="900" dirty="0"/>
                <a:t>: String,</a:t>
              </a:r>
            </a:p>
            <a:p>
              <a:r>
                <a:rPr lang="fr-FR" sz="900" dirty="0" err="1"/>
                <a:t>password</a:t>
              </a:r>
              <a:r>
                <a:rPr lang="fr-FR" sz="900" dirty="0"/>
                <a:t>: String,</a:t>
              </a:r>
            </a:p>
            <a:p>
              <a:r>
                <a:rPr lang="fr-FR" sz="900" dirty="0" err="1"/>
                <a:t>modifPwd</a:t>
              </a:r>
              <a:r>
                <a:rPr lang="fr-FR" sz="900" dirty="0"/>
                <a:t>: Boolean,</a:t>
              </a:r>
            </a:p>
            <a:p>
              <a:r>
                <a:rPr lang="fr-FR" sz="900" dirty="0"/>
                <a:t>nom: String,</a:t>
              </a:r>
            </a:p>
            <a:p>
              <a:r>
                <a:rPr lang="fr-FR" sz="900" dirty="0"/>
                <a:t>adresse: { rue: String, </a:t>
              </a:r>
              <a:r>
                <a:rPr lang="fr-FR" sz="900" dirty="0" err="1"/>
                <a:t>codePostal</a:t>
              </a:r>
              <a:r>
                <a:rPr lang="fr-FR" sz="900" dirty="0"/>
                <a:t>: </a:t>
              </a:r>
              <a:r>
                <a:rPr lang="fr-FR" sz="900" dirty="0" err="1"/>
                <a:t>Number</a:t>
              </a:r>
              <a:r>
                <a:rPr lang="fr-FR" sz="900" dirty="0"/>
                <a:t>, ville: String },</a:t>
              </a:r>
            </a:p>
            <a:p>
              <a:r>
                <a:rPr lang="fr-FR" sz="900" dirty="0"/>
                <a:t>telephone1: { </a:t>
              </a:r>
              <a:r>
                <a:rPr lang="fr-FR" sz="900" dirty="0" err="1"/>
                <a:t>numero</a:t>
              </a:r>
              <a:r>
                <a:rPr lang="fr-FR" sz="900" dirty="0"/>
                <a:t>: String, </a:t>
              </a:r>
              <a:r>
                <a:rPr lang="fr-FR" sz="900" dirty="0" err="1"/>
                <a:t>utiliserSMS</a:t>
              </a:r>
              <a:r>
                <a:rPr lang="fr-FR" sz="900" dirty="0"/>
                <a:t>: Boolean },</a:t>
              </a:r>
            </a:p>
            <a:p>
              <a:r>
                <a:rPr lang="fr-FR" sz="900" dirty="0"/>
                <a:t>telephone2: { </a:t>
              </a:r>
              <a:r>
                <a:rPr lang="fr-FR" sz="900" dirty="0" err="1"/>
                <a:t>numero</a:t>
              </a:r>
              <a:r>
                <a:rPr lang="fr-FR" sz="900" dirty="0"/>
                <a:t>: String, </a:t>
              </a:r>
              <a:r>
                <a:rPr lang="fr-FR" sz="900" dirty="0" err="1"/>
                <a:t>utiliserSMS</a:t>
              </a:r>
              <a:r>
                <a:rPr lang="fr-FR" sz="900" dirty="0"/>
                <a:t>: Boolean },</a:t>
              </a:r>
            </a:p>
            <a:p>
              <a:r>
                <a:rPr lang="fr-FR" sz="900" dirty="0"/>
                <a:t>telephone3: { </a:t>
              </a:r>
              <a:r>
                <a:rPr lang="fr-FR" sz="900" dirty="0" err="1"/>
                <a:t>numero</a:t>
              </a:r>
              <a:r>
                <a:rPr lang="fr-FR" sz="900" dirty="0"/>
                <a:t>: String, </a:t>
              </a:r>
              <a:r>
                <a:rPr lang="fr-FR" sz="900" dirty="0" err="1"/>
                <a:t>utiliserSMS</a:t>
              </a:r>
              <a:r>
                <a:rPr lang="fr-FR" sz="900" dirty="0"/>
                <a:t>: Boolean },</a:t>
              </a:r>
            </a:p>
            <a:p>
              <a:r>
                <a:rPr lang="fr-FR" sz="900" dirty="0"/>
                <a:t>email: String,</a:t>
              </a:r>
            </a:p>
            <a:p>
              <a:r>
                <a:rPr lang="fr-FR" sz="900" dirty="0" err="1"/>
                <a:t>adherent</a:t>
              </a:r>
              <a:r>
                <a:rPr lang="fr-FR" sz="900" dirty="0"/>
                <a:t>: [ </a:t>
              </a:r>
            </a:p>
            <a:p>
              <a:r>
                <a:rPr lang="fr-FR" sz="900" dirty="0"/>
                <a:t>    {</a:t>
              </a:r>
            </a:p>
            <a:p>
              <a:r>
                <a:rPr lang="fr-FR" sz="900" dirty="0"/>
                <a:t>      </a:t>
              </a:r>
              <a:r>
                <a:rPr lang="fr-FR" sz="900" dirty="0" err="1"/>
                <a:t>prenom</a:t>
              </a:r>
              <a:r>
                <a:rPr lang="fr-FR" sz="900" dirty="0"/>
                <a:t>: String,</a:t>
              </a:r>
            </a:p>
            <a:p>
              <a:r>
                <a:rPr lang="fr-FR" sz="900" dirty="0"/>
                <a:t>      nom: String,</a:t>
              </a:r>
            </a:p>
            <a:p>
              <a:r>
                <a:rPr lang="fr-FR" sz="900" dirty="0"/>
                <a:t>      </a:t>
              </a:r>
              <a:r>
                <a:rPr lang="fr-FR" sz="900" dirty="0" err="1"/>
                <a:t>dateNaissance</a:t>
              </a:r>
              <a:r>
                <a:rPr lang="fr-FR" sz="900" dirty="0"/>
                <a:t>: Date,</a:t>
              </a:r>
            </a:p>
            <a:p>
              <a:r>
                <a:rPr lang="fr-FR" sz="900" dirty="0"/>
                <a:t>      </a:t>
              </a:r>
              <a:r>
                <a:rPr lang="fr-FR" sz="900" dirty="0" err="1"/>
                <a:t>photoAdherent</a:t>
              </a:r>
              <a:r>
                <a:rPr lang="fr-FR" sz="900" dirty="0"/>
                <a:t>: String,</a:t>
              </a:r>
            </a:p>
            <a:p>
              <a:r>
                <a:rPr lang="fr-FR" sz="900" dirty="0"/>
                <a:t>      cours: [{type: </a:t>
              </a:r>
              <a:r>
                <a:rPr lang="fr-FR" sz="900" dirty="0" err="1"/>
                <a:t>Schema.Types.ObjectId</a:t>
              </a:r>
              <a:r>
                <a:rPr lang="fr-FR" sz="900" dirty="0"/>
                <a:t>, </a:t>
              </a:r>
              <a:r>
                <a:rPr lang="fr-FR" sz="900" dirty="0" err="1"/>
                <a:t>ref</a:t>
              </a:r>
              <a:r>
                <a:rPr lang="fr-FR" sz="900" dirty="0"/>
                <a:t>: 'Cours'}]</a:t>
              </a:r>
            </a:p>
            <a:p>
              <a:r>
                <a:rPr lang="fr-FR" sz="900" dirty="0"/>
                <a:t>    }</a:t>
              </a:r>
            </a:p>
            <a:p>
              <a:r>
                <a:rPr lang="fr-FR" sz="900" dirty="0"/>
                <a:t>  ]</a:t>
              </a:r>
            </a:p>
            <a:p>
              <a:r>
                <a:rPr lang="fr-FR" sz="900" dirty="0"/>
                <a:t>}, {</a:t>
              </a:r>
            </a:p>
            <a:p>
              <a:r>
                <a:rPr lang="fr-FR" sz="900" dirty="0"/>
                <a:t>timestamps: </a:t>
              </a:r>
              <a:r>
                <a:rPr lang="fr-FR" sz="900" dirty="0" err="1"/>
                <a:t>true</a:t>
              </a:r>
              <a:endParaRPr lang="fr-FR" sz="900" dirty="0"/>
            </a:p>
            <a:p>
              <a:r>
                <a:rPr lang="fr-FR" sz="900" dirty="0"/>
                <a:t>}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D5E0AB7-267E-4D49-94E7-3739C8879945}"/>
                </a:ext>
              </a:extLst>
            </p:cNvPr>
            <p:cNvSpPr txBox="1"/>
            <p:nvPr/>
          </p:nvSpPr>
          <p:spPr>
            <a:xfrm>
              <a:off x="4060664" y="2488557"/>
              <a:ext cx="2939970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FAMILLE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118160-969C-49AA-9427-300CB93B1FDE}"/>
              </a:ext>
            </a:extLst>
          </p:cNvPr>
          <p:cNvGrpSpPr/>
          <p:nvPr/>
        </p:nvGrpSpPr>
        <p:grpSpPr>
          <a:xfrm>
            <a:off x="8772525" y="886432"/>
            <a:ext cx="1933575" cy="898416"/>
            <a:chOff x="8420100" y="2498082"/>
            <a:chExt cx="1933575" cy="8984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F06E8C-69C5-4048-87B8-7AA1C22C1052}"/>
                </a:ext>
              </a:extLst>
            </p:cNvPr>
            <p:cNvSpPr/>
            <p:nvPr/>
          </p:nvSpPr>
          <p:spPr>
            <a:xfrm>
              <a:off x="8420100" y="2750167"/>
              <a:ext cx="1924050" cy="6463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fr-FR" sz="900" dirty="0"/>
                <a:t>_id</a:t>
              </a:r>
            </a:p>
            <a:p>
              <a:r>
                <a:rPr lang="fr-FR" sz="900" dirty="0" err="1"/>
                <a:t>prenom</a:t>
              </a:r>
              <a:r>
                <a:rPr lang="fr-FR" sz="900" dirty="0"/>
                <a:t>: String,</a:t>
              </a:r>
            </a:p>
            <a:p>
              <a:r>
                <a:rPr lang="fr-FR" sz="900" dirty="0"/>
                <a:t>Email: String,</a:t>
              </a:r>
            </a:p>
            <a:p>
              <a:r>
                <a:rPr lang="fr-FR" sz="900" dirty="0"/>
                <a:t>photo: String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C6B0910-EFCB-424D-B98B-55426272EA72}"/>
                </a:ext>
              </a:extLst>
            </p:cNvPr>
            <p:cNvSpPr txBox="1"/>
            <p:nvPr/>
          </p:nvSpPr>
          <p:spPr>
            <a:xfrm>
              <a:off x="8420100" y="2498082"/>
              <a:ext cx="1933575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PROF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6E665-6BD5-47A7-B5F8-FADD4D6CCEC5}"/>
              </a:ext>
            </a:extLst>
          </p:cNvPr>
          <p:cNvSpPr/>
          <p:nvPr/>
        </p:nvSpPr>
        <p:spPr>
          <a:xfrm>
            <a:off x="4610100" y="2829936"/>
            <a:ext cx="2514600" cy="10618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900" dirty="0"/>
              <a:t>_id</a:t>
            </a:r>
          </a:p>
          <a:p>
            <a:r>
              <a:rPr lang="fr-FR" sz="900" dirty="0"/>
              <a:t>nom: String,</a:t>
            </a:r>
          </a:p>
          <a:p>
            <a:r>
              <a:rPr lang="fr-FR" sz="900" dirty="0"/>
              <a:t>prof: {type: </a:t>
            </a:r>
            <a:r>
              <a:rPr lang="fr-FR" sz="900" dirty="0" err="1"/>
              <a:t>Schema.Types.ObjectId</a:t>
            </a:r>
            <a:r>
              <a:rPr lang="fr-FR" sz="900" dirty="0"/>
              <a:t>, </a:t>
            </a:r>
            <a:r>
              <a:rPr lang="fr-FR" sz="900" dirty="0" err="1"/>
              <a:t>ref</a:t>
            </a:r>
            <a:r>
              <a:rPr lang="fr-FR" sz="900" dirty="0"/>
              <a:t>: 'Prof'},</a:t>
            </a:r>
          </a:p>
          <a:p>
            <a:r>
              <a:rPr lang="fr-FR" sz="900" dirty="0"/>
              <a:t>lieu: {type: </a:t>
            </a:r>
            <a:r>
              <a:rPr lang="fr-FR" sz="900" dirty="0" err="1"/>
              <a:t>Schema.Types.ObjectId</a:t>
            </a:r>
            <a:r>
              <a:rPr lang="fr-FR" sz="900" dirty="0"/>
              <a:t>, </a:t>
            </a:r>
            <a:r>
              <a:rPr lang="fr-FR" sz="900" dirty="0" err="1"/>
              <a:t>ref</a:t>
            </a:r>
            <a:r>
              <a:rPr lang="fr-FR" sz="900" dirty="0"/>
              <a:t>: 'Lieu’},</a:t>
            </a:r>
          </a:p>
          <a:p>
            <a:r>
              <a:rPr lang="fr-FR" sz="900" dirty="0"/>
              <a:t>jour: String,</a:t>
            </a:r>
          </a:p>
          <a:p>
            <a:r>
              <a:rPr lang="fr-FR" sz="900" dirty="0"/>
              <a:t>horaire: String,</a:t>
            </a:r>
          </a:p>
          <a:p>
            <a:r>
              <a:rPr lang="fr-FR" sz="900" dirty="0" err="1"/>
              <a:t>duree</a:t>
            </a:r>
            <a:r>
              <a:rPr lang="fr-FR" sz="900" dirty="0"/>
              <a:t>: {type: </a:t>
            </a:r>
            <a:r>
              <a:rPr lang="fr-FR" sz="900" dirty="0" err="1"/>
              <a:t>Schema.Types.ObjectId</a:t>
            </a:r>
            <a:r>
              <a:rPr lang="fr-FR" sz="900" dirty="0"/>
              <a:t>, </a:t>
            </a:r>
            <a:r>
              <a:rPr lang="fr-FR" sz="900" dirty="0" err="1"/>
              <a:t>ref</a:t>
            </a:r>
            <a:r>
              <a:rPr lang="fr-FR" sz="900" dirty="0"/>
              <a:t>: 'Tarif'}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D36773D-1B01-4337-8299-C9A2D256351B}"/>
              </a:ext>
            </a:extLst>
          </p:cNvPr>
          <p:cNvSpPr txBox="1"/>
          <p:nvPr/>
        </p:nvSpPr>
        <p:spPr>
          <a:xfrm>
            <a:off x="4610100" y="2599433"/>
            <a:ext cx="2514600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COURS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A2891-6D86-445B-A4D6-3692C9744899}"/>
              </a:ext>
            </a:extLst>
          </p:cNvPr>
          <p:cNvSpPr/>
          <p:nvPr/>
        </p:nvSpPr>
        <p:spPr>
          <a:xfrm>
            <a:off x="8572500" y="3159413"/>
            <a:ext cx="2514600" cy="507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900" dirty="0"/>
              <a:t>_id</a:t>
            </a:r>
          </a:p>
          <a:p>
            <a:r>
              <a:rPr lang="fr-FR" sz="900" dirty="0"/>
              <a:t>nom: String,</a:t>
            </a:r>
          </a:p>
          <a:p>
            <a:r>
              <a:rPr lang="fr-FR" sz="900" dirty="0"/>
              <a:t>adresse: String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7D548FE-CB65-45A6-B6C7-522BA609724E}"/>
              </a:ext>
            </a:extLst>
          </p:cNvPr>
          <p:cNvSpPr txBox="1"/>
          <p:nvPr/>
        </p:nvSpPr>
        <p:spPr>
          <a:xfrm>
            <a:off x="8572500" y="2928910"/>
            <a:ext cx="2514600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LIEU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867832D-E3E9-4CD0-A749-A3D5E3E24CF1}"/>
              </a:ext>
            </a:extLst>
          </p:cNvPr>
          <p:cNvGrpSpPr/>
          <p:nvPr/>
        </p:nvGrpSpPr>
        <p:grpSpPr>
          <a:xfrm>
            <a:off x="8915400" y="4610516"/>
            <a:ext cx="1933575" cy="759916"/>
            <a:chOff x="8420100" y="2498082"/>
            <a:chExt cx="1933575" cy="7599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128047-DDCB-4398-894C-171637B2264B}"/>
                </a:ext>
              </a:extLst>
            </p:cNvPr>
            <p:cNvSpPr/>
            <p:nvPr/>
          </p:nvSpPr>
          <p:spPr>
            <a:xfrm>
              <a:off x="8420100" y="2750167"/>
              <a:ext cx="1924050" cy="5078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fr-FR" sz="900" dirty="0"/>
                <a:t>_id</a:t>
              </a:r>
            </a:p>
            <a:p>
              <a:r>
                <a:rPr lang="fr-FR" sz="900" dirty="0" err="1"/>
                <a:t>duree</a:t>
              </a:r>
              <a:r>
                <a:rPr lang="fr-FR" sz="900" dirty="0"/>
                <a:t>: String,</a:t>
              </a:r>
            </a:p>
            <a:p>
              <a:r>
                <a:rPr lang="fr-FR" sz="900" dirty="0"/>
                <a:t>Montant: </a:t>
              </a:r>
              <a:r>
                <a:rPr lang="fr-FR" sz="900" dirty="0" err="1"/>
                <a:t>Number</a:t>
              </a:r>
              <a:endParaRPr lang="fr-FR" sz="900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AB0748D-20D1-4292-A2C1-F7BB14C8F7BF}"/>
                </a:ext>
              </a:extLst>
            </p:cNvPr>
            <p:cNvSpPr txBox="1"/>
            <p:nvPr/>
          </p:nvSpPr>
          <p:spPr>
            <a:xfrm>
              <a:off x="8420100" y="2498082"/>
              <a:ext cx="1933575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TARIF</a:t>
              </a:r>
            </a:p>
          </p:txBody>
        </p:sp>
      </p:grp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183458E0-3061-46A6-9DF1-DFB7FCEFF96B}"/>
              </a:ext>
            </a:extLst>
          </p:cNvPr>
          <p:cNvCxnSpPr/>
          <p:nvPr/>
        </p:nvCxnSpPr>
        <p:spPr>
          <a:xfrm rot="5400000" flipH="1" flipV="1">
            <a:off x="6926122" y="1417782"/>
            <a:ext cx="1940213" cy="1543050"/>
          </a:xfrm>
          <a:prstGeom prst="curvedConnector3">
            <a:avLst>
              <a:gd name="adj1" fmla="val 6669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5ED3BE5F-907B-44D5-B683-F5F52F5D4C2D}"/>
              </a:ext>
            </a:extLst>
          </p:cNvPr>
          <p:cNvCxnSpPr/>
          <p:nvPr/>
        </p:nvCxnSpPr>
        <p:spPr>
          <a:xfrm>
            <a:off x="7124700" y="3667244"/>
            <a:ext cx="1790700" cy="1304144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41B5078-ED17-4D7A-BB45-4E5045BEEBC1}"/>
              </a:ext>
            </a:extLst>
          </p:cNvPr>
          <p:cNvCxnSpPr>
            <a:stCxn id="11" idx="3"/>
          </p:cNvCxnSpPr>
          <p:nvPr/>
        </p:nvCxnSpPr>
        <p:spPr>
          <a:xfrm flipV="1">
            <a:off x="7124700" y="3190521"/>
            <a:ext cx="1447800" cy="1703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CAAB0DC-B61B-4EC5-8251-14B60A9CB631}"/>
              </a:ext>
            </a:extLst>
          </p:cNvPr>
          <p:cNvCxnSpPr/>
          <p:nvPr/>
        </p:nvCxnSpPr>
        <p:spPr>
          <a:xfrm flipV="1">
            <a:off x="3762376" y="2928910"/>
            <a:ext cx="847724" cy="10906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0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0D64F226-3B62-46E2-B8C7-4F534B4F5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48539"/>
              </p:ext>
            </p:extLst>
          </p:nvPr>
        </p:nvGraphicFramePr>
        <p:xfrm>
          <a:off x="589093" y="1490980"/>
          <a:ext cx="10073594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12">
                  <a:extLst>
                    <a:ext uri="{9D8B030D-6E8A-4147-A177-3AD203B41FA5}">
                      <a16:colId xmlns:a16="http://schemas.microsoft.com/office/drawing/2014/main" val="1064061891"/>
                    </a:ext>
                  </a:extLst>
                </a:gridCol>
                <a:gridCol w="4286822">
                  <a:extLst>
                    <a:ext uri="{9D8B030D-6E8A-4147-A177-3AD203B41FA5}">
                      <a16:colId xmlns:a16="http://schemas.microsoft.com/office/drawing/2014/main" val="952340950"/>
                    </a:ext>
                  </a:extLst>
                </a:gridCol>
                <a:gridCol w="1172247">
                  <a:extLst>
                    <a:ext uri="{9D8B030D-6E8A-4147-A177-3AD203B41FA5}">
                      <a16:colId xmlns:a16="http://schemas.microsoft.com/office/drawing/2014/main" val="4099474157"/>
                    </a:ext>
                  </a:extLst>
                </a:gridCol>
                <a:gridCol w="2723813">
                  <a:extLst>
                    <a:ext uri="{9D8B030D-6E8A-4147-A177-3AD203B41FA5}">
                      <a16:colId xmlns:a16="http://schemas.microsoft.com/office/drawing/2014/main" val="1432173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1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GET 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views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login.hbs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5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POST 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views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/mon-</a:t>
                      </a:r>
                      <a:r>
                        <a:rPr lang="fr-FR" dirty="0" err="1"/>
                        <a:t>accueil.hbs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73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GET /mon-accueil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views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/mon-</a:t>
                      </a:r>
                      <a:r>
                        <a:rPr lang="fr-FR" dirty="0" err="1"/>
                        <a:t>accueil.hbs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GET 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views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profil.hbs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GET 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views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edit-profil.hbs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75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POST 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views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profil.hbs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6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GET 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views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absence.hbs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5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POST 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views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/mon-</a:t>
                      </a:r>
                      <a:r>
                        <a:rPr lang="fr-FR" dirty="0" err="1"/>
                        <a:t>accueil.hbs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Message 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8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GET 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views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/demande-</a:t>
                      </a:r>
                      <a:r>
                        <a:rPr lang="fr-FR" dirty="0" err="1"/>
                        <a:t>facture.hbs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Demande facture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POST </a:t>
                      </a: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views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facture.hbs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Facture </a:t>
                      </a:r>
                      <a:r>
                        <a:rPr lang="fr-FR" dirty="0" err="1"/>
                        <a:t>pdf</a:t>
                      </a:r>
                      <a:r>
                        <a:rPr lang="fr-FR" dirty="0"/>
                        <a:t> créée + créer bouton retour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1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016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450</Words>
  <Application>Microsoft Office PowerPoint</Application>
  <PresentationFormat>Grand écran</PresentationFormat>
  <Paragraphs>93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SANDRINE AUBERVAL</dc:creator>
  <cp:lastModifiedBy>SANDRINE AUBERVAL</cp:lastModifiedBy>
  <cp:revision>20</cp:revision>
  <dcterms:created xsi:type="dcterms:W3CDTF">2019-12-21T14:45:51Z</dcterms:created>
  <dcterms:modified xsi:type="dcterms:W3CDTF">2020-01-10T15:23:33Z</dcterms:modified>
</cp:coreProperties>
</file>