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1c35c60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1c35c60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1c35c60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1c35c60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1c35c60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1c35c60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1c35c60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1c35c60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c35c60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1c35c60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0a4e75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20a4e75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1c35c60a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1c35c60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925"/>
            <a:ext cx="8520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Tariffs Prediction Software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By: Sandro and Daksh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File:SMirC-thumbsup.svg - Wikimedia Commons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525" y="3445450"/>
            <a:ext cx="1131827" cy="1131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ctor afbeelding van geel OMG smiley | Vectorafbeelding voor ...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650" y="2775075"/>
            <a:ext cx="1451225" cy="148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Blue bar graph.png - Wikimedia Commons"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94" y="2852099"/>
            <a:ext cx="2702975" cy="17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 sources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65775" y="1005025"/>
            <a:ext cx="52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https://dataweb.usitc.gov/tariff/annual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13" y="1631400"/>
            <a:ext cx="5342174" cy="3306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Gnome3-glasses.svg - Wikipedia"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375" y="2430000"/>
            <a:ext cx="1251374" cy="16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68125"/>
            <a:ext cx="85206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 Preprocessing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87775" y="849850"/>
            <a:ext cx="6422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Combining data from all years into one big CSV file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Cutting down from 1000’s of columns into less than 8 useful columns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Dropping rows with missing values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Using One-Hot encoding for categorical values such as mfn_rate_type_code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Removing Outliers - 99999+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Creating 10 classes based on the most 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frequent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words in Tariff descriptions.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48" y="3507250"/>
            <a:ext cx="6146326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100" y="721425"/>
            <a:ext cx="1929325" cy="305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00" y="2512150"/>
            <a:ext cx="8636359" cy="23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63" y="137625"/>
            <a:ext cx="7657875" cy="22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69525" y="916400"/>
            <a:ext cx="4766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Input to the model aka feature selection: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mfn_ad_val_rate: Percentage-based tariff rate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mfn_other_rate: Fixed duty or fee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mfn_rate_type_code: Type code for MFN rate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class: Product category (e.g., cotton, wool)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Output of the model: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mfn_specific_rate: Predicted fixed tariff rate per unit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21250" y="3696675"/>
            <a:ext cx="4256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Random Forest + Gradient Boost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80 / 20 split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Random Forest R-squared: 0.8198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125" y="556750"/>
            <a:ext cx="3009175" cy="25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675" y="3502400"/>
            <a:ext cx="4161250" cy="19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838" y="3875130"/>
            <a:ext cx="3590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Web Demonstration!!!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6" name="Google Shape;96;p18" title="Screenshot 2025-04-29 at 8.29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26474"/>
            <a:ext cx="8839202" cy="82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Screenshot 2025-04-29 at 8.54.5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73" y="1186782"/>
            <a:ext cx="4039426" cy="28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450" y="1378625"/>
            <a:ext cx="2867524" cy="25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Code structure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4" name="Google Shape;104;p19" title="Screenshot 2025-04-30 at 1.39.2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00" y="1069625"/>
            <a:ext cx="76323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sz="27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165200" y="982900"/>
            <a:ext cx="6813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Our dataset included various tariff-related features across key product classes; integrating a live data stream could improve model relevance and adaptability to real-time changes.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final Gradient Boosting model achieved an R² score of 0.80, indicating strong predictive performance for MFN specific tariff rates.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preprocessing steps like filtering, encoding, and scaling played a major role in boosting model accuracy.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Future improvements could include testing additional models, tuning hyperparameters further, and expanding input features for better generalization.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