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1c35c60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1c35c60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c35c60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c35c60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c35c60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c35c60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c35c60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c35c60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c35c60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c35c60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1c35c60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1c35c60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925"/>
            <a:ext cx="8520600" cy="9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Tariffs Prediction Software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By: Sandro and Daksh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File:SMirC-thumbsup.svg - Wikimedia Commons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525" y="3445450"/>
            <a:ext cx="1131827" cy="1131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afbeelding van geel OMG smiley | Vectorafbeelding voor ...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50" y="2775075"/>
            <a:ext cx="1451225" cy="148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 bar graph.png - Wikimedia Commons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94" y="2852099"/>
            <a:ext cx="2702975" cy="17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sources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965775" y="1005025"/>
            <a:ext cx="52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https://dataweb.usitc.gov/tariff/annual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13" y="1631400"/>
            <a:ext cx="5342174" cy="3306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Gnome3-glasses.svg - Wikipedia"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375" y="2430000"/>
            <a:ext cx="1251374" cy="1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8125"/>
            <a:ext cx="85206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Preprocessing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87775" y="849850"/>
            <a:ext cx="642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Combining data from all years into one big CSV file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Cutting down from 1000’s of columns into less than 8 useful columns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Dropping rows with missing values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Using One-Hot encoding for categorical values such as mfn_rate_type_code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Removing Outliers - 99999+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Creating 10 classes based on the most 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frequent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words in Tariff descriptions.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48" y="3507250"/>
            <a:ext cx="6146326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100" y="721425"/>
            <a:ext cx="1929325" cy="305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0" y="2512150"/>
            <a:ext cx="8636359" cy="23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63" y="137625"/>
            <a:ext cx="7657875" cy="2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69525" y="916400"/>
            <a:ext cx="4766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to the model aka feature selection: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mfn_ad_val_rate: Percentage-based tariff rate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mfn_other_rate: Fixed duty or fee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mfn_rate_type_code: Type code for MFN rate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class: Product category (e.g., cotton, wool)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Output of the model: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mfn_specific_rate: Predicted fixed tariff rate per unit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21250" y="3696675"/>
            <a:ext cx="425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Random Forest + Gradient Boost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80 / 20 split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 Forest R-squared: 0.8198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125" y="556750"/>
            <a:ext cx="3009175" cy="25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75" y="3502400"/>
            <a:ext cx="4161250" cy="19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838" y="3875130"/>
            <a:ext cx="35909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Web Demonstration!!!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Free Images : computer, screen, technology, html, brand, font ...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000" y="1438750"/>
            <a:ext cx="3902950" cy="260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lic Domain Clip Art Image | Scared | ID: 13927284615700 ..."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79363" y="1438750"/>
            <a:ext cx="2881013" cy="26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27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165200" y="982900"/>
            <a:ext cx="6813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Our dataset included various tariff-related features across key product classes; integrating a live data stream could improve model relevance and adaptability to real-time changes.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final Gradient Boosting model achieved an R² score of 0.80, indicating strong predictive performance for MFN specific tariff rates.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preprocessing steps like filtering, encoding, and scaling played a major role in boosting model accuracy.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Future improvements could include testing additional models, tuning hyperparameters further, and expanding input features for better generalization.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