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65" d="100"/>
          <a:sy n="65" d="100"/>
        </p:scale>
        <p:origin x="222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64143"/>
              </p:ext>
            </p:extLst>
          </p:nvPr>
        </p:nvGraphicFramePr>
        <p:xfrm>
          <a:off x="486386" y="5144209"/>
          <a:ext cx="6143014" cy="350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6425904" imgH="2822605" progId="Word.Document.8">
                  <p:embed/>
                </p:oleObj>
              </mc:Choice>
              <mc:Fallback>
                <p:oleObj name="Document" r:id="rId3" imgW="6425904" imgH="28226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86" y="5144209"/>
                        <a:ext cx="6143014" cy="3505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57912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DE5C20D-AAC0-404D-BBB3-3B0E4C086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51889"/>
            <a:ext cx="3531516" cy="2161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DB39B2-3808-4154-8F38-302F18BF8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26027"/>
              </p:ext>
            </p:extLst>
          </p:nvPr>
        </p:nvGraphicFramePr>
        <p:xfrm>
          <a:off x="914399" y="1722438"/>
          <a:ext cx="1523999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3974208932"/>
                    </a:ext>
                  </a:extLst>
                </a:gridCol>
              </a:tblGrid>
              <a:tr h="289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65979"/>
                  </a:ext>
                </a:extLst>
              </a:tr>
              <a:tr h="289520">
                <a:tc>
                  <a:txBody>
                    <a:bodyPr/>
                    <a:lstStyle/>
                    <a:p>
                      <a:r>
                        <a:rPr lang="en-US" dirty="0"/>
                        <a:t>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78589"/>
                  </a:ext>
                </a:extLst>
              </a:tr>
              <a:tr h="289520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99704"/>
                  </a:ext>
                </a:extLst>
              </a:tr>
              <a:tr h="289520"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56645"/>
                  </a:ext>
                </a:extLst>
              </a:tr>
              <a:tr h="28952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48505"/>
                  </a:ext>
                </a:extLst>
              </a:tr>
              <a:tr h="28952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07605"/>
                  </a:ext>
                </a:extLst>
              </a:tr>
              <a:tr h="289520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30728"/>
                  </a:ext>
                </a:extLst>
              </a:tr>
              <a:tr h="289520">
                <a:tc>
                  <a:txBody>
                    <a:bodyPr/>
                    <a:lstStyle/>
                    <a:p>
                      <a:r>
                        <a:rPr lang="en-US" dirty="0"/>
                        <a:t>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5009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E5AB78-63C5-4123-AB51-528FAC81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06096"/>
              </p:ext>
            </p:extLst>
          </p:nvPr>
        </p:nvGraphicFramePr>
        <p:xfrm>
          <a:off x="2438398" y="1676401"/>
          <a:ext cx="3962399" cy="3007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1798843306"/>
                    </a:ext>
                  </a:extLst>
                </a:gridCol>
                <a:gridCol w="576945">
                  <a:extLst>
                    <a:ext uri="{9D8B030D-6E8A-4147-A177-3AD203B41FA5}">
                      <a16:colId xmlns:a16="http://schemas.microsoft.com/office/drawing/2014/main" val="2017070947"/>
                    </a:ext>
                  </a:extLst>
                </a:gridCol>
                <a:gridCol w="555169">
                  <a:extLst>
                    <a:ext uri="{9D8B030D-6E8A-4147-A177-3AD203B41FA5}">
                      <a16:colId xmlns:a16="http://schemas.microsoft.com/office/drawing/2014/main" val="4251499566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704897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85604144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414671907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571240811"/>
                    </a:ext>
                  </a:extLst>
                </a:gridCol>
              </a:tblGrid>
              <a:tr h="372546">
                <a:tc>
                  <a:txBody>
                    <a:bodyPr/>
                    <a:lstStyle/>
                    <a:p>
                      <a:r>
                        <a:rPr lang="en-US" dirty="0"/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89907"/>
                  </a:ext>
                </a:extLst>
              </a:tr>
              <a:tr h="36538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49697"/>
                  </a:ext>
                </a:extLst>
              </a:tr>
              <a:tr h="3689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65303"/>
                  </a:ext>
                </a:extLst>
              </a:tr>
              <a:tr h="35420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18429"/>
                  </a:ext>
                </a:extLst>
              </a:tr>
              <a:tr h="38372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52712"/>
                  </a:ext>
                </a:extLst>
              </a:tr>
              <a:tr h="3542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59650"/>
                  </a:ext>
                </a:extLst>
              </a:tr>
              <a:tr h="3542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46239"/>
                  </a:ext>
                </a:extLst>
              </a:tr>
              <a:tr h="4188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03623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CEBB2258-CC9F-4F28-BAA3-134A5127E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92982"/>
              </p:ext>
            </p:extLst>
          </p:nvPr>
        </p:nvGraphicFramePr>
        <p:xfrm>
          <a:off x="990600" y="6056631"/>
          <a:ext cx="4572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6352012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05259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474044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31580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094216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496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3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6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4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6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9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683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  <a:highlight>
                  <a:srgbClr val="00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solidFill>
                  <a:srgbClr val="FF0000"/>
                </a:solidFill>
                <a:highlight>
                  <a:srgbClr val="00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E039A2-451A-4BF4-A2D3-73D5F00E6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88725"/>
              </p:ext>
            </p:extLst>
          </p:nvPr>
        </p:nvGraphicFramePr>
        <p:xfrm>
          <a:off x="609600" y="4343400"/>
          <a:ext cx="6096000" cy="2855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14781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6144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24282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79026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6362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94840144"/>
                    </a:ext>
                  </a:extLst>
                </a:gridCol>
              </a:tblGrid>
              <a:tr h="475985">
                <a:tc>
                  <a:txBody>
                    <a:bodyPr/>
                    <a:lstStyle/>
                    <a:p>
                      <a:r>
                        <a:rPr lang="en-US" sz="11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Altanta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Washinton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Asutin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=2100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08275"/>
                  </a:ext>
                </a:extLst>
              </a:tr>
              <a:tr h="475985">
                <a:tc>
                  <a:txBody>
                    <a:bodyPr/>
                    <a:lstStyle/>
                    <a:p>
                      <a:r>
                        <a:rPr lang="en-US" sz="11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Altanta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Washinton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+Dallas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=2800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02614"/>
                  </a:ext>
                </a:extLst>
              </a:tr>
              <a:tr h="475985">
                <a:tc>
                  <a:txBody>
                    <a:bodyPr/>
                    <a:lstStyle/>
                    <a:p>
                      <a:r>
                        <a:rPr lang="en-US" sz="1100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Altanta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Washinton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+Dallas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=1900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68346"/>
                  </a:ext>
                </a:extLst>
              </a:tr>
              <a:tr h="475985">
                <a:tc>
                  <a:txBody>
                    <a:bodyPr/>
                    <a:lstStyle/>
                    <a:p>
                      <a:r>
                        <a:rPr lang="en-US" sz="1100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Altanta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Washinton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+Dallas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=2680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62074"/>
                  </a:ext>
                </a:extLst>
              </a:tr>
              <a:tr h="475985">
                <a:tc>
                  <a:txBody>
                    <a:bodyPr/>
                    <a:lstStyle/>
                    <a:p>
                      <a:r>
                        <a:rPr lang="en-US" sz="1100" dirty="0"/>
                        <a:t>Houston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Altanta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Washinton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=800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61914"/>
                  </a:ext>
                </a:extLst>
              </a:tr>
              <a:tr h="475985">
                <a:tc>
                  <a:txBody>
                    <a:bodyPr/>
                    <a:lstStyle/>
                    <a:p>
                      <a:r>
                        <a:rPr lang="en-US" sz="1100" dirty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Altanta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Washinton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=800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438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3" y="11526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F023EA-48B9-488F-9735-8263DDADB1A6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000" y="1600200"/>
            <a:ext cx="0" cy="1219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6" name="Picture 5">
            <a:extLst>
              <a:ext uri="{FF2B5EF4-FFF2-40B4-BE49-F238E27FC236}">
                <a16:creationId xmlns:a16="http://schemas.microsoft.com/office/drawing/2014/main" id="{EA4552F0-B4D4-456F-B052-F7AE4AA4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56611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823F0F-5A1E-4F79-9B35-0C212AF02D15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5877" y="1604211"/>
            <a:ext cx="0" cy="1219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5855B3-5DCC-45EF-BF17-44BA4827B5DF}"/>
              </a:ext>
            </a:extLst>
          </p:cNvPr>
          <p:cNvCxnSpPr/>
          <p:nvPr/>
        </p:nvCxnSpPr>
        <p:spPr bwMode="auto">
          <a:xfrm flipV="1">
            <a:off x="3810000" y="2286000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0" name="Picture 5">
            <a:extLst>
              <a:ext uri="{FF2B5EF4-FFF2-40B4-BE49-F238E27FC236}">
                <a16:creationId xmlns:a16="http://schemas.microsoft.com/office/drawing/2014/main" id="{E7B6AF71-5198-4984-8189-8A933290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3" y="3257375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2D63AC-67DE-41E6-9481-EFB7421250C3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000" y="3704975"/>
            <a:ext cx="0" cy="1219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D62DD6-D110-4852-B32B-776181BC0CE9}"/>
              </a:ext>
            </a:extLst>
          </p:cNvPr>
          <p:cNvCxnSpPr/>
          <p:nvPr/>
        </p:nvCxnSpPr>
        <p:spPr bwMode="auto">
          <a:xfrm flipV="1">
            <a:off x="926123" y="4386764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51BB7F-FF1A-4D6B-BEA5-554277F6D49A}"/>
              </a:ext>
            </a:extLst>
          </p:cNvPr>
          <p:cNvCxnSpPr/>
          <p:nvPr/>
        </p:nvCxnSpPr>
        <p:spPr bwMode="auto">
          <a:xfrm flipV="1">
            <a:off x="2057400" y="3704975"/>
            <a:ext cx="685800" cy="48602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5" name="Picture 5">
            <a:extLst>
              <a:ext uri="{FF2B5EF4-FFF2-40B4-BE49-F238E27FC236}">
                <a16:creationId xmlns:a16="http://schemas.microsoft.com/office/drawing/2014/main" id="{29BA958D-07E5-495E-879A-D4BFC0F0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95" y="3257375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4AD7E9-A065-455F-B9B4-E4F1726FEE56}"/>
              </a:ext>
            </a:extLst>
          </p:cNvPr>
          <p:cNvCxnSpPr>
            <a:cxnSpLocks/>
          </p:cNvCxnSpPr>
          <p:nvPr/>
        </p:nvCxnSpPr>
        <p:spPr bwMode="auto">
          <a:xfrm flipV="1">
            <a:off x="3612172" y="3704975"/>
            <a:ext cx="0" cy="1219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DDA4E0-59C3-4A69-B5AD-B9B1CD14BC1C}"/>
              </a:ext>
            </a:extLst>
          </p:cNvPr>
          <p:cNvCxnSpPr/>
          <p:nvPr/>
        </p:nvCxnSpPr>
        <p:spPr bwMode="auto">
          <a:xfrm flipV="1">
            <a:off x="3776295" y="4386764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BF1E9B-088B-46DD-A45E-85B44E992967}"/>
              </a:ext>
            </a:extLst>
          </p:cNvPr>
          <p:cNvCxnSpPr/>
          <p:nvPr/>
        </p:nvCxnSpPr>
        <p:spPr bwMode="auto">
          <a:xfrm flipV="1">
            <a:off x="4907572" y="3704975"/>
            <a:ext cx="685800" cy="48602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1A963E-1D3D-4564-8D0F-0FACA4D8916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733049"/>
            <a:ext cx="0" cy="119112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5">
            <a:extLst>
              <a:ext uri="{FF2B5EF4-FFF2-40B4-BE49-F238E27FC236}">
                <a16:creationId xmlns:a16="http://schemas.microsoft.com/office/drawing/2014/main" id="{FC17C1D1-DD6E-4DF2-A697-19629E216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4" y="5488807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0C7C86-3A27-41FA-92CD-4BED2B4C9193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751" y="5936407"/>
            <a:ext cx="0" cy="1219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0A2081-B3D3-40AD-A606-91869F0D3A0A}"/>
              </a:ext>
            </a:extLst>
          </p:cNvPr>
          <p:cNvCxnSpPr/>
          <p:nvPr/>
        </p:nvCxnSpPr>
        <p:spPr bwMode="auto">
          <a:xfrm flipV="1">
            <a:off x="948874" y="6618196"/>
            <a:ext cx="838200" cy="6096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D2643B-BF95-47FA-BCCA-94C1347B9516}"/>
              </a:ext>
            </a:extLst>
          </p:cNvPr>
          <p:cNvCxnSpPr/>
          <p:nvPr/>
        </p:nvCxnSpPr>
        <p:spPr bwMode="auto">
          <a:xfrm flipV="1">
            <a:off x="2080151" y="5936407"/>
            <a:ext cx="685800" cy="48602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C7FCC3-F490-48D4-8EC4-E62C55B21805}"/>
              </a:ext>
            </a:extLst>
          </p:cNvPr>
          <p:cNvCxnSpPr>
            <a:cxnSpLocks/>
          </p:cNvCxnSpPr>
          <p:nvPr/>
        </p:nvCxnSpPr>
        <p:spPr bwMode="auto">
          <a:xfrm>
            <a:off x="2887579" y="5964481"/>
            <a:ext cx="0" cy="119112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B47BB0-4EC7-4315-AA5A-BA1B4CC25E3D}"/>
              </a:ext>
            </a:extLst>
          </p:cNvPr>
          <p:cNvCxnSpPr/>
          <p:nvPr/>
        </p:nvCxnSpPr>
        <p:spPr bwMode="auto">
          <a:xfrm flipH="1">
            <a:off x="2057400" y="7315200"/>
            <a:ext cx="685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3C2F8F8-54CF-4FA9-A190-257DC751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2723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04CDDD-166F-4C7D-A4EE-300D4BC28B45}"/>
              </a:ext>
            </a:extLst>
          </p:cNvPr>
          <p:cNvSpPr/>
          <p:nvPr/>
        </p:nvSpPr>
        <p:spPr bwMode="auto">
          <a:xfrm rot="3199665">
            <a:off x="741594" y="2161808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B73E2C13-1183-42D9-A065-378E77A2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26" y="1502723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22CA0E-2DF2-46F9-B9AF-A4070D6DFFC7}"/>
              </a:ext>
            </a:extLst>
          </p:cNvPr>
          <p:cNvSpPr/>
          <p:nvPr/>
        </p:nvSpPr>
        <p:spPr bwMode="auto">
          <a:xfrm rot="3199665">
            <a:off x="2873320" y="2161808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9D330-A56A-4DBB-A366-B21AC6B02AE6}"/>
              </a:ext>
            </a:extLst>
          </p:cNvPr>
          <p:cNvSpPr/>
          <p:nvPr/>
        </p:nvSpPr>
        <p:spPr bwMode="auto">
          <a:xfrm rot="3199665">
            <a:off x="3647183" y="1632962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C3D0168A-FD75-4536-846F-CD88C7FE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67" y="1528543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03F492-2BED-4E19-9273-CFD9754CAC63}"/>
              </a:ext>
            </a:extLst>
          </p:cNvPr>
          <p:cNvSpPr/>
          <p:nvPr/>
        </p:nvSpPr>
        <p:spPr bwMode="auto">
          <a:xfrm rot="3199665">
            <a:off x="5086227" y="2273353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68844D-7D1F-4CCA-903E-35A7F6543D9B}"/>
              </a:ext>
            </a:extLst>
          </p:cNvPr>
          <p:cNvSpPr/>
          <p:nvPr/>
        </p:nvSpPr>
        <p:spPr bwMode="auto">
          <a:xfrm rot="3199665">
            <a:off x="5860090" y="1744507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D4332B-A587-4249-B413-2ACA8A3EA73E}"/>
              </a:ext>
            </a:extLst>
          </p:cNvPr>
          <p:cNvSpPr/>
          <p:nvPr/>
        </p:nvSpPr>
        <p:spPr bwMode="auto">
          <a:xfrm>
            <a:off x="4725633" y="1915151"/>
            <a:ext cx="73135" cy="90734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68CB181B-B595-4729-8EB2-AC87FCF6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41" y="3320349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B034D9-6B2B-49AA-88E9-EA369B10E5F8}"/>
              </a:ext>
            </a:extLst>
          </p:cNvPr>
          <p:cNvSpPr/>
          <p:nvPr/>
        </p:nvSpPr>
        <p:spPr bwMode="auto">
          <a:xfrm rot="3199665">
            <a:off x="760235" y="3979434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57E1B8-F9F8-470A-939E-4B88F6DA7BD5}"/>
              </a:ext>
            </a:extLst>
          </p:cNvPr>
          <p:cNvSpPr/>
          <p:nvPr/>
        </p:nvSpPr>
        <p:spPr bwMode="auto">
          <a:xfrm rot="3199665">
            <a:off x="1534098" y="3450588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ACE9D2-AAF3-4C82-B1F7-A69EA4A950B6}"/>
              </a:ext>
            </a:extLst>
          </p:cNvPr>
          <p:cNvSpPr/>
          <p:nvPr/>
        </p:nvSpPr>
        <p:spPr bwMode="auto">
          <a:xfrm>
            <a:off x="399641" y="3621232"/>
            <a:ext cx="73135" cy="90734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AB8D4-6324-43B0-8B17-CF9C6858C74A}"/>
              </a:ext>
            </a:extLst>
          </p:cNvPr>
          <p:cNvSpPr/>
          <p:nvPr/>
        </p:nvSpPr>
        <p:spPr bwMode="auto">
          <a:xfrm>
            <a:off x="1132340" y="4178968"/>
            <a:ext cx="59760" cy="3874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" name="Picture 5">
            <a:extLst>
              <a:ext uri="{FF2B5EF4-FFF2-40B4-BE49-F238E27FC236}">
                <a16:creationId xmlns:a16="http://schemas.microsoft.com/office/drawing/2014/main" id="{A647DA16-ECAF-464C-AC6F-67F7D181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304082"/>
            <a:ext cx="1908748" cy="151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B4D00B-6661-48D0-84B8-75FA3D66511F}"/>
              </a:ext>
            </a:extLst>
          </p:cNvPr>
          <p:cNvSpPr/>
          <p:nvPr/>
        </p:nvSpPr>
        <p:spPr bwMode="auto">
          <a:xfrm rot="3199665">
            <a:off x="2913294" y="3963167"/>
            <a:ext cx="70073" cy="751984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627566-2F3A-40A8-A086-F74CB5CAE2F6}"/>
              </a:ext>
            </a:extLst>
          </p:cNvPr>
          <p:cNvSpPr/>
          <p:nvPr/>
        </p:nvSpPr>
        <p:spPr bwMode="auto">
          <a:xfrm rot="3199665">
            <a:off x="3687157" y="3434321"/>
            <a:ext cx="70261" cy="64142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7DB103-E5CA-433D-9029-8300FD3F4A68}"/>
              </a:ext>
            </a:extLst>
          </p:cNvPr>
          <p:cNvSpPr/>
          <p:nvPr/>
        </p:nvSpPr>
        <p:spPr bwMode="auto">
          <a:xfrm>
            <a:off x="2552700" y="3604965"/>
            <a:ext cx="73135" cy="90734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CE8F70-CFD3-4DFF-85F0-AF88D5958D99}"/>
              </a:ext>
            </a:extLst>
          </p:cNvPr>
          <p:cNvSpPr/>
          <p:nvPr/>
        </p:nvSpPr>
        <p:spPr bwMode="auto">
          <a:xfrm>
            <a:off x="3285399" y="4162701"/>
            <a:ext cx="59760" cy="38746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FDDD85-6D8F-49FB-BDD8-71CC3830FC18}"/>
              </a:ext>
            </a:extLst>
          </p:cNvPr>
          <p:cNvSpPr/>
          <p:nvPr/>
        </p:nvSpPr>
        <p:spPr bwMode="auto">
          <a:xfrm>
            <a:off x="4059974" y="3654759"/>
            <a:ext cx="59760" cy="84580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69B72B49-B0BC-46BC-BEB1-2955514C6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62459"/>
              </p:ext>
            </p:extLst>
          </p:nvPr>
        </p:nvGraphicFramePr>
        <p:xfrm>
          <a:off x="228600" y="5399190"/>
          <a:ext cx="28194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12926102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18912879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55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2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7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5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6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012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74BE3C-264E-44C2-A375-C38D3A7513D4}"/>
              </a:ext>
            </a:extLst>
          </p:cNvPr>
          <p:cNvCxnSpPr/>
          <p:nvPr/>
        </p:nvCxnSpPr>
        <p:spPr bwMode="auto">
          <a:xfrm flipV="1">
            <a:off x="1981200" y="2031831"/>
            <a:ext cx="381000" cy="11685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4D0F14-DC78-46BF-A402-74842A9FB090}"/>
              </a:ext>
            </a:extLst>
          </p:cNvPr>
          <p:cNvCxnSpPr/>
          <p:nvPr/>
        </p:nvCxnSpPr>
        <p:spPr bwMode="auto">
          <a:xfrm>
            <a:off x="2514600" y="2031831"/>
            <a:ext cx="990600" cy="10161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36C22D-7674-4E58-B202-288F1023A6AD}"/>
              </a:ext>
            </a:extLst>
          </p:cNvPr>
          <p:cNvCxnSpPr/>
          <p:nvPr/>
        </p:nvCxnSpPr>
        <p:spPr bwMode="auto">
          <a:xfrm flipV="1">
            <a:off x="3657600" y="2971800"/>
            <a:ext cx="533400" cy="76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E572EE-20E2-438E-9DB4-298E36A937E5}"/>
              </a:ext>
            </a:extLst>
          </p:cNvPr>
          <p:cNvCxnSpPr>
            <a:cxnSpLocks/>
          </p:cNvCxnSpPr>
          <p:nvPr/>
        </p:nvCxnSpPr>
        <p:spPr bwMode="auto">
          <a:xfrm>
            <a:off x="4191000" y="3124200"/>
            <a:ext cx="152400" cy="457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2358FC-6510-4928-A426-FC5A4DB17FDC}"/>
              </a:ext>
            </a:extLst>
          </p:cNvPr>
          <p:cNvCxnSpPr/>
          <p:nvPr/>
        </p:nvCxnSpPr>
        <p:spPr bwMode="auto">
          <a:xfrm flipV="1">
            <a:off x="4495800" y="3200400"/>
            <a:ext cx="1371600" cy="457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27CE5-DB9F-4ADA-A13A-8E9B1F605C25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0400" y="3708231"/>
            <a:ext cx="1143000" cy="10161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B1F580F-6848-41D1-9C08-949A9D76B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1668"/>
              </p:ext>
            </p:extLst>
          </p:nvPr>
        </p:nvGraphicFramePr>
        <p:xfrm>
          <a:off x="742950" y="5262351"/>
          <a:ext cx="398145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304928154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1090177695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33030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0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Madison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St.Paul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 Moines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1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St.Paul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6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St.Louis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1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Detroit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83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Des Moines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St.Louis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734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62EBD8-52A8-4A46-8F4E-471DD685992D}"/>
              </a:ext>
            </a:extLst>
          </p:cNvPr>
          <p:cNvSpPr txBox="1"/>
          <p:nvPr/>
        </p:nvSpPr>
        <p:spPr>
          <a:xfrm>
            <a:off x="220579" y="378564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PredCount</a:t>
            </a:r>
            <a:endParaRPr lang="en-US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A6E2891-C638-427B-B016-F6DC3B153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12144"/>
              </p:ext>
            </p:extLst>
          </p:nvPr>
        </p:nvGraphicFramePr>
        <p:xfrm>
          <a:off x="318336" y="4247309"/>
          <a:ext cx="3200400" cy="149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405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301675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74874189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1205057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65979749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0699213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69506857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3E4BFBF-5E0E-46F3-B903-B1383385C772}"/>
              </a:ext>
            </a:extLst>
          </p:cNvPr>
          <p:cNvSpPr txBox="1"/>
          <p:nvPr/>
        </p:nvSpPr>
        <p:spPr>
          <a:xfrm>
            <a:off x="242136" y="5688698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topologicalOrder</a:t>
            </a:r>
            <a:endParaRPr lang="en-US" dirty="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3904DAC4-BFB2-4111-8D0F-9A0061720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51414"/>
              </p:ext>
            </p:extLst>
          </p:nvPr>
        </p:nvGraphicFramePr>
        <p:xfrm>
          <a:off x="318336" y="6153544"/>
          <a:ext cx="3200400" cy="144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405">
                  <a:extLst>
                    <a:ext uri="{9D8B030D-6E8A-4147-A177-3AD203B41FA5}">
                      <a16:colId xmlns:a16="http://schemas.microsoft.com/office/drawing/2014/main" val="2534984590"/>
                    </a:ext>
                  </a:extLst>
                </a:gridCol>
                <a:gridCol w="301675">
                  <a:extLst>
                    <a:ext uri="{9D8B030D-6E8A-4147-A177-3AD203B41FA5}">
                      <a16:colId xmlns:a16="http://schemas.microsoft.com/office/drawing/2014/main" val="57919772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216630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21073961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74874189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12050570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65979749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31632292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0699213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695068573"/>
                    </a:ext>
                  </a:extLst>
                </a:gridCol>
              </a:tblGrid>
              <a:tr h="30555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322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8DFCA9-634D-47E9-9A56-362BCB6D170A}"/>
              </a:ext>
            </a:extLst>
          </p:cNvPr>
          <p:cNvSpPr txBox="1"/>
          <p:nvPr/>
        </p:nvSpPr>
        <p:spPr>
          <a:xfrm>
            <a:off x="232611" y="7783226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0 7 1 5 4 6 9 2 3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30346-483D-41FE-8C25-FD3E8B268663}"/>
              </a:ext>
            </a:extLst>
          </p:cNvPr>
          <p:cNvSpPr txBox="1"/>
          <p:nvPr/>
        </p:nvSpPr>
        <p:spPr>
          <a:xfrm>
            <a:off x="569494" y="3886200"/>
            <a:ext cx="2859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Discrete Math,</a:t>
            </a:r>
          </a:p>
          <a:p>
            <a:r>
              <a:rPr lang="en-US" sz="1800" dirty="0"/>
              <a:t>Programming 1, </a:t>
            </a:r>
          </a:p>
          <a:p>
            <a:r>
              <a:rPr lang="en-US" sz="1800" dirty="0"/>
              <a:t>Programming 2,</a:t>
            </a:r>
          </a:p>
          <a:p>
            <a:r>
              <a:rPr lang="en-US" sz="1800" dirty="0"/>
              <a:t>Computer Organization</a:t>
            </a:r>
          </a:p>
          <a:p>
            <a:r>
              <a:rPr lang="en-US" sz="1800" dirty="0"/>
              <a:t>Algorithms,</a:t>
            </a:r>
          </a:p>
          <a:p>
            <a:r>
              <a:rPr lang="en-US" sz="1800" dirty="0"/>
              <a:t>Level languages,</a:t>
            </a:r>
          </a:p>
          <a:p>
            <a:r>
              <a:rPr lang="en-US" sz="1800" dirty="0"/>
              <a:t>Operation systems, </a:t>
            </a:r>
          </a:p>
          <a:p>
            <a:r>
              <a:rPr lang="en-US" sz="1800" dirty="0"/>
              <a:t>Theory of Computation,</a:t>
            </a:r>
          </a:p>
          <a:p>
            <a:r>
              <a:rPr lang="en-US" sz="1800" dirty="0"/>
              <a:t>Senior Seminar, Compilers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723</Words>
  <Application>Microsoft Office PowerPoint</Application>
  <PresentationFormat>On-screen Show (4:3)</PresentationFormat>
  <Paragraphs>286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Costa, Sandro B</cp:lastModifiedBy>
  <cp:revision>19</cp:revision>
  <cp:lastPrinted>2018-11-12T14:09:18Z</cp:lastPrinted>
  <dcterms:created xsi:type="dcterms:W3CDTF">2003-11-20T06:12:01Z</dcterms:created>
  <dcterms:modified xsi:type="dcterms:W3CDTF">2021-11-17T22:51:10Z</dcterms:modified>
</cp:coreProperties>
</file>