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61\Downloads\Employee%20(2)%20final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in!$D$1</c:f>
              <c:strCache>
                <c:ptCount val="1"/>
                <c:pt idx="0">
                  <c:v>PaymentTier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in!$B$2:$B$31</c:f>
              <c:numCache>
                <c:formatCode>General</c:formatCode>
                <c:ptCount val="30"/>
                <c:pt idx="0">
                  <c:v>2017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2016</c:v>
                </c:pt>
                <c:pt idx="8">
                  <c:v>2016</c:v>
                </c:pt>
                <c:pt idx="9">
                  <c:v>2017</c:v>
                </c:pt>
                <c:pt idx="10">
                  <c:v>2012</c:v>
                </c:pt>
                <c:pt idx="11">
                  <c:v>2016</c:v>
                </c:pt>
                <c:pt idx="12">
                  <c:v>2018</c:v>
                </c:pt>
                <c:pt idx="13">
                  <c:v>2016</c:v>
                </c:pt>
                <c:pt idx="14">
                  <c:v>2012</c:v>
                </c:pt>
                <c:pt idx="15">
                  <c:v>2017</c:v>
                </c:pt>
                <c:pt idx="16">
                  <c:v>2014</c:v>
                </c:pt>
                <c:pt idx="17">
                  <c:v>2014</c:v>
                </c:pt>
                <c:pt idx="18">
                  <c:v>2015</c:v>
                </c:pt>
                <c:pt idx="19">
                  <c:v>2016</c:v>
                </c:pt>
                <c:pt idx="20">
                  <c:v>2012</c:v>
                </c:pt>
                <c:pt idx="21">
                  <c:v>2017</c:v>
                </c:pt>
                <c:pt idx="22">
                  <c:v>2017</c:v>
                </c:pt>
                <c:pt idx="23">
                  <c:v>2015</c:v>
                </c:pt>
                <c:pt idx="24">
                  <c:v>2017</c:v>
                </c:pt>
                <c:pt idx="25">
                  <c:v>2013</c:v>
                </c:pt>
                <c:pt idx="26">
                  <c:v>2016</c:v>
                </c:pt>
                <c:pt idx="27">
                  <c:v>2015</c:v>
                </c:pt>
                <c:pt idx="28">
                  <c:v>2013</c:v>
                </c:pt>
              </c:numCache>
            </c:numRef>
          </c:cat>
          <c:val>
            <c:numRef>
              <c:f>in!$D$2:$D$31</c:f>
              <c:numCache>
                <c:formatCode>General</c:formatCode>
                <c:ptCount val="30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1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B-4C5D-ADD0-3A46BA57B371}"/>
            </c:ext>
          </c:extLst>
        </c:ser>
        <c:ser>
          <c:idx val="1"/>
          <c:order val="1"/>
          <c:tx>
            <c:strRef>
              <c:f>in!$E$1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in!$B$2:$B$31</c:f>
              <c:numCache>
                <c:formatCode>General</c:formatCode>
                <c:ptCount val="30"/>
                <c:pt idx="0">
                  <c:v>2017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2016</c:v>
                </c:pt>
                <c:pt idx="8">
                  <c:v>2016</c:v>
                </c:pt>
                <c:pt idx="9">
                  <c:v>2017</c:v>
                </c:pt>
                <c:pt idx="10">
                  <c:v>2012</c:v>
                </c:pt>
                <c:pt idx="11">
                  <c:v>2016</c:v>
                </c:pt>
                <c:pt idx="12">
                  <c:v>2018</c:v>
                </c:pt>
                <c:pt idx="13">
                  <c:v>2016</c:v>
                </c:pt>
                <c:pt idx="14">
                  <c:v>2012</c:v>
                </c:pt>
                <c:pt idx="15">
                  <c:v>2017</c:v>
                </c:pt>
                <c:pt idx="16">
                  <c:v>2014</c:v>
                </c:pt>
                <c:pt idx="17">
                  <c:v>2014</c:v>
                </c:pt>
                <c:pt idx="18">
                  <c:v>2015</c:v>
                </c:pt>
                <c:pt idx="19">
                  <c:v>2016</c:v>
                </c:pt>
                <c:pt idx="20">
                  <c:v>2012</c:v>
                </c:pt>
                <c:pt idx="21">
                  <c:v>2017</c:v>
                </c:pt>
                <c:pt idx="22">
                  <c:v>2017</c:v>
                </c:pt>
                <c:pt idx="23">
                  <c:v>2015</c:v>
                </c:pt>
                <c:pt idx="24">
                  <c:v>2017</c:v>
                </c:pt>
                <c:pt idx="25">
                  <c:v>2013</c:v>
                </c:pt>
                <c:pt idx="26">
                  <c:v>2016</c:v>
                </c:pt>
                <c:pt idx="27">
                  <c:v>2015</c:v>
                </c:pt>
                <c:pt idx="28">
                  <c:v>2013</c:v>
                </c:pt>
              </c:numCache>
            </c:numRef>
          </c:cat>
          <c:val>
            <c:numRef>
              <c:f>in!$E$2:$E$31</c:f>
              <c:numCache>
                <c:formatCode>General</c:formatCode>
                <c:ptCount val="30"/>
                <c:pt idx="0">
                  <c:v>34</c:v>
                </c:pt>
                <c:pt idx="1">
                  <c:v>28</c:v>
                </c:pt>
                <c:pt idx="2">
                  <c:v>38</c:v>
                </c:pt>
                <c:pt idx="3">
                  <c:v>27</c:v>
                </c:pt>
                <c:pt idx="4">
                  <c:v>24</c:v>
                </c:pt>
                <c:pt idx="5">
                  <c:v>22</c:v>
                </c:pt>
                <c:pt idx="6">
                  <c:v>38</c:v>
                </c:pt>
                <c:pt idx="7">
                  <c:v>34</c:v>
                </c:pt>
                <c:pt idx="8">
                  <c:v>23</c:v>
                </c:pt>
                <c:pt idx="9">
                  <c:v>37</c:v>
                </c:pt>
                <c:pt idx="10">
                  <c:v>27</c:v>
                </c:pt>
                <c:pt idx="11">
                  <c:v>34</c:v>
                </c:pt>
                <c:pt idx="12">
                  <c:v>32</c:v>
                </c:pt>
                <c:pt idx="13">
                  <c:v>39</c:v>
                </c:pt>
                <c:pt idx="14">
                  <c:v>37</c:v>
                </c:pt>
                <c:pt idx="15">
                  <c:v>29</c:v>
                </c:pt>
                <c:pt idx="16">
                  <c:v>34</c:v>
                </c:pt>
                <c:pt idx="17">
                  <c:v>34</c:v>
                </c:pt>
                <c:pt idx="18">
                  <c:v>30</c:v>
                </c:pt>
                <c:pt idx="19">
                  <c:v>22</c:v>
                </c:pt>
                <c:pt idx="20">
                  <c:v>37</c:v>
                </c:pt>
                <c:pt idx="21">
                  <c:v>28</c:v>
                </c:pt>
                <c:pt idx="22">
                  <c:v>36</c:v>
                </c:pt>
                <c:pt idx="23">
                  <c:v>27</c:v>
                </c:pt>
                <c:pt idx="24">
                  <c:v>29</c:v>
                </c:pt>
                <c:pt idx="25">
                  <c:v>22</c:v>
                </c:pt>
                <c:pt idx="26">
                  <c:v>37</c:v>
                </c:pt>
                <c:pt idx="27">
                  <c:v>23</c:v>
                </c:pt>
                <c:pt idx="2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9B-4C5D-ADD0-3A46BA57B371}"/>
            </c:ext>
          </c:extLst>
        </c:ser>
        <c:ser>
          <c:idx val="2"/>
          <c:order val="2"/>
          <c:tx>
            <c:strRef>
              <c:f>in!$F$1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in!$B$2:$B$31</c:f>
              <c:numCache>
                <c:formatCode>General</c:formatCode>
                <c:ptCount val="30"/>
                <c:pt idx="0">
                  <c:v>2017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2016</c:v>
                </c:pt>
                <c:pt idx="8">
                  <c:v>2016</c:v>
                </c:pt>
                <c:pt idx="9">
                  <c:v>2017</c:v>
                </c:pt>
                <c:pt idx="10">
                  <c:v>2012</c:v>
                </c:pt>
                <c:pt idx="11">
                  <c:v>2016</c:v>
                </c:pt>
                <c:pt idx="12">
                  <c:v>2018</c:v>
                </c:pt>
                <c:pt idx="13">
                  <c:v>2016</c:v>
                </c:pt>
                <c:pt idx="14">
                  <c:v>2012</c:v>
                </c:pt>
                <c:pt idx="15">
                  <c:v>2017</c:v>
                </c:pt>
                <c:pt idx="16">
                  <c:v>2014</c:v>
                </c:pt>
                <c:pt idx="17">
                  <c:v>2014</c:v>
                </c:pt>
                <c:pt idx="18">
                  <c:v>2015</c:v>
                </c:pt>
                <c:pt idx="19">
                  <c:v>2016</c:v>
                </c:pt>
                <c:pt idx="20">
                  <c:v>2012</c:v>
                </c:pt>
                <c:pt idx="21">
                  <c:v>2017</c:v>
                </c:pt>
                <c:pt idx="22">
                  <c:v>2017</c:v>
                </c:pt>
                <c:pt idx="23">
                  <c:v>2015</c:v>
                </c:pt>
                <c:pt idx="24">
                  <c:v>2017</c:v>
                </c:pt>
                <c:pt idx="25">
                  <c:v>2013</c:v>
                </c:pt>
                <c:pt idx="26">
                  <c:v>2016</c:v>
                </c:pt>
                <c:pt idx="27">
                  <c:v>2015</c:v>
                </c:pt>
                <c:pt idx="28">
                  <c:v>2013</c:v>
                </c:pt>
              </c:numCache>
            </c:numRef>
          </c:cat>
          <c:val>
            <c:numRef>
              <c:f>in!$F$2:$F$31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9B-4C5D-ADD0-3A46BA57B371}"/>
            </c:ext>
          </c:extLst>
        </c:ser>
        <c:ser>
          <c:idx val="3"/>
          <c:order val="3"/>
          <c:tx>
            <c:strRef>
              <c:f>in!$G$1</c:f>
              <c:strCache>
                <c:ptCount val="1"/>
                <c:pt idx="0">
                  <c:v>EverBenched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in!$B$2:$B$31</c:f>
              <c:numCache>
                <c:formatCode>General</c:formatCode>
                <c:ptCount val="30"/>
                <c:pt idx="0">
                  <c:v>2017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2016</c:v>
                </c:pt>
                <c:pt idx="8">
                  <c:v>2016</c:v>
                </c:pt>
                <c:pt idx="9">
                  <c:v>2017</c:v>
                </c:pt>
                <c:pt idx="10">
                  <c:v>2012</c:v>
                </c:pt>
                <c:pt idx="11">
                  <c:v>2016</c:v>
                </c:pt>
                <c:pt idx="12">
                  <c:v>2018</c:v>
                </c:pt>
                <c:pt idx="13">
                  <c:v>2016</c:v>
                </c:pt>
                <c:pt idx="14">
                  <c:v>2012</c:v>
                </c:pt>
                <c:pt idx="15">
                  <c:v>2017</c:v>
                </c:pt>
                <c:pt idx="16">
                  <c:v>2014</c:v>
                </c:pt>
                <c:pt idx="17">
                  <c:v>2014</c:v>
                </c:pt>
                <c:pt idx="18">
                  <c:v>2015</c:v>
                </c:pt>
                <c:pt idx="19">
                  <c:v>2016</c:v>
                </c:pt>
                <c:pt idx="20">
                  <c:v>2012</c:v>
                </c:pt>
                <c:pt idx="21">
                  <c:v>2017</c:v>
                </c:pt>
                <c:pt idx="22">
                  <c:v>2017</c:v>
                </c:pt>
                <c:pt idx="23">
                  <c:v>2015</c:v>
                </c:pt>
                <c:pt idx="24">
                  <c:v>2017</c:v>
                </c:pt>
                <c:pt idx="25">
                  <c:v>2013</c:v>
                </c:pt>
                <c:pt idx="26">
                  <c:v>2016</c:v>
                </c:pt>
                <c:pt idx="27">
                  <c:v>2015</c:v>
                </c:pt>
                <c:pt idx="28">
                  <c:v>2013</c:v>
                </c:pt>
              </c:numCache>
            </c:numRef>
          </c:cat>
          <c:val>
            <c:numRef>
              <c:f>in!$G$2:$G$31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9B-4C5D-ADD0-3A46BA57B371}"/>
            </c:ext>
          </c:extLst>
        </c:ser>
        <c:ser>
          <c:idx val="4"/>
          <c:order val="4"/>
          <c:tx>
            <c:strRef>
              <c:f>in!$H$1</c:f>
              <c:strCache>
                <c:ptCount val="1"/>
                <c:pt idx="0">
                  <c:v>ExperienceInCurrentDomain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in!$B$2:$B$31</c:f>
              <c:numCache>
                <c:formatCode>General</c:formatCode>
                <c:ptCount val="30"/>
                <c:pt idx="0">
                  <c:v>2017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2016</c:v>
                </c:pt>
                <c:pt idx="8">
                  <c:v>2016</c:v>
                </c:pt>
                <c:pt idx="9">
                  <c:v>2017</c:v>
                </c:pt>
                <c:pt idx="10">
                  <c:v>2012</c:v>
                </c:pt>
                <c:pt idx="11">
                  <c:v>2016</c:v>
                </c:pt>
                <c:pt idx="12">
                  <c:v>2018</c:v>
                </c:pt>
                <c:pt idx="13">
                  <c:v>2016</c:v>
                </c:pt>
                <c:pt idx="14">
                  <c:v>2012</c:v>
                </c:pt>
                <c:pt idx="15">
                  <c:v>2017</c:v>
                </c:pt>
                <c:pt idx="16">
                  <c:v>2014</c:v>
                </c:pt>
                <c:pt idx="17">
                  <c:v>2014</c:v>
                </c:pt>
                <c:pt idx="18">
                  <c:v>2015</c:v>
                </c:pt>
                <c:pt idx="19">
                  <c:v>2016</c:v>
                </c:pt>
                <c:pt idx="20">
                  <c:v>2012</c:v>
                </c:pt>
                <c:pt idx="21">
                  <c:v>2017</c:v>
                </c:pt>
                <c:pt idx="22">
                  <c:v>2017</c:v>
                </c:pt>
                <c:pt idx="23">
                  <c:v>2015</c:v>
                </c:pt>
                <c:pt idx="24">
                  <c:v>2017</c:v>
                </c:pt>
                <c:pt idx="25">
                  <c:v>2013</c:v>
                </c:pt>
                <c:pt idx="26">
                  <c:v>2016</c:v>
                </c:pt>
                <c:pt idx="27">
                  <c:v>2015</c:v>
                </c:pt>
                <c:pt idx="28">
                  <c:v>2013</c:v>
                </c:pt>
              </c:numCache>
            </c:numRef>
          </c:cat>
          <c:val>
            <c:numRef>
              <c:f>in!$H$2:$H$31</c:f>
              <c:numCache>
                <c:formatCode>General</c:formatCode>
                <c:ptCount val="30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5</c:v>
                </c:pt>
                <c:pt idx="13">
                  <c:v>2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4</c:v>
                </c:pt>
                <c:pt idx="22">
                  <c:v>3</c:v>
                </c:pt>
                <c:pt idx="23">
                  <c:v>5</c:v>
                </c:pt>
                <c:pt idx="24">
                  <c:v>4</c:v>
                </c:pt>
                <c:pt idx="25">
                  <c:v>0</c:v>
                </c:pt>
                <c:pt idx="26">
                  <c:v>2</c:v>
                </c:pt>
                <c:pt idx="27">
                  <c:v>1</c:v>
                </c:pt>
                <c:pt idx="2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9B-4C5D-ADD0-3A46BA57B371}"/>
            </c:ext>
          </c:extLst>
        </c:ser>
        <c:ser>
          <c:idx val="5"/>
          <c:order val="5"/>
          <c:tx>
            <c:strRef>
              <c:f>in!$I$1</c:f>
              <c:strCache>
                <c:ptCount val="1"/>
                <c:pt idx="0">
                  <c:v>LeaveOrNot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in!$B$2:$B$31</c:f>
              <c:numCache>
                <c:formatCode>General</c:formatCode>
                <c:ptCount val="30"/>
                <c:pt idx="0">
                  <c:v>2017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2016</c:v>
                </c:pt>
                <c:pt idx="8">
                  <c:v>2016</c:v>
                </c:pt>
                <c:pt idx="9">
                  <c:v>2017</c:v>
                </c:pt>
                <c:pt idx="10">
                  <c:v>2012</c:v>
                </c:pt>
                <c:pt idx="11">
                  <c:v>2016</c:v>
                </c:pt>
                <c:pt idx="12">
                  <c:v>2018</c:v>
                </c:pt>
                <c:pt idx="13">
                  <c:v>2016</c:v>
                </c:pt>
                <c:pt idx="14">
                  <c:v>2012</c:v>
                </c:pt>
                <c:pt idx="15">
                  <c:v>2017</c:v>
                </c:pt>
                <c:pt idx="16">
                  <c:v>2014</c:v>
                </c:pt>
                <c:pt idx="17">
                  <c:v>2014</c:v>
                </c:pt>
                <c:pt idx="18">
                  <c:v>2015</c:v>
                </c:pt>
                <c:pt idx="19">
                  <c:v>2016</c:v>
                </c:pt>
                <c:pt idx="20">
                  <c:v>2012</c:v>
                </c:pt>
                <c:pt idx="21">
                  <c:v>2017</c:v>
                </c:pt>
                <c:pt idx="22">
                  <c:v>2017</c:v>
                </c:pt>
                <c:pt idx="23">
                  <c:v>2015</c:v>
                </c:pt>
                <c:pt idx="24">
                  <c:v>2017</c:v>
                </c:pt>
                <c:pt idx="25">
                  <c:v>2013</c:v>
                </c:pt>
                <c:pt idx="26">
                  <c:v>2016</c:v>
                </c:pt>
                <c:pt idx="27">
                  <c:v>2015</c:v>
                </c:pt>
                <c:pt idx="28">
                  <c:v>2013</c:v>
                </c:pt>
              </c:numCache>
            </c:numRef>
          </c:cat>
          <c:val>
            <c:numRef>
              <c:f>in!$I$2:$I$31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39B-4C5D-ADD0-3A46BA57B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488031"/>
        <c:axId val="506500991"/>
        <c:extLst>
          <c:ext xmlns:c15="http://schemas.microsoft.com/office/drawing/2012/chart" uri="{02D57815-91ED-43cb-92C2-25804820EDAC}">
            <c15:filteredBa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in!$J$1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in!$B$2:$B$31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2017</c:v>
                      </c:pt>
                      <c:pt idx="1">
                        <c:v>2013</c:v>
                      </c:pt>
                      <c:pt idx="2">
                        <c:v>2014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2016</c:v>
                      </c:pt>
                      <c:pt idx="6">
                        <c:v>2015</c:v>
                      </c:pt>
                      <c:pt idx="7">
                        <c:v>2016</c:v>
                      </c:pt>
                      <c:pt idx="8">
                        <c:v>2016</c:v>
                      </c:pt>
                      <c:pt idx="9">
                        <c:v>2017</c:v>
                      </c:pt>
                      <c:pt idx="10">
                        <c:v>2012</c:v>
                      </c:pt>
                      <c:pt idx="11">
                        <c:v>2016</c:v>
                      </c:pt>
                      <c:pt idx="12">
                        <c:v>2018</c:v>
                      </c:pt>
                      <c:pt idx="13">
                        <c:v>2016</c:v>
                      </c:pt>
                      <c:pt idx="14">
                        <c:v>2012</c:v>
                      </c:pt>
                      <c:pt idx="15">
                        <c:v>2017</c:v>
                      </c:pt>
                      <c:pt idx="16">
                        <c:v>2014</c:v>
                      </c:pt>
                      <c:pt idx="17">
                        <c:v>2014</c:v>
                      </c:pt>
                      <c:pt idx="18">
                        <c:v>2015</c:v>
                      </c:pt>
                      <c:pt idx="19">
                        <c:v>2016</c:v>
                      </c:pt>
                      <c:pt idx="20">
                        <c:v>2012</c:v>
                      </c:pt>
                      <c:pt idx="21">
                        <c:v>2017</c:v>
                      </c:pt>
                      <c:pt idx="22">
                        <c:v>2017</c:v>
                      </c:pt>
                      <c:pt idx="23">
                        <c:v>2015</c:v>
                      </c:pt>
                      <c:pt idx="24">
                        <c:v>2017</c:v>
                      </c:pt>
                      <c:pt idx="25">
                        <c:v>2013</c:v>
                      </c:pt>
                      <c:pt idx="26">
                        <c:v>2016</c:v>
                      </c:pt>
                      <c:pt idx="27">
                        <c:v>2015</c:v>
                      </c:pt>
                      <c:pt idx="28">
                        <c:v>2013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in!$J$2:$J$31</c15:sqref>
                        </c15:formulaRef>
                      </c:ext>
                    </c:extLst>
                    <c:numCache>
                      <c:formatCode>General</c:formatCode>
                      <c:ptCount val="3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139B-4C5D-ADD0-3A46BA57B371}"/>
                  </c:ext>
                </c:extLst>
              </c15:ser>
            </c15:filteredBarSeries>
          </c:ext>
        </c:extLst>
      </c:barChart>
      <c:catAx>
        <c:axId val="50648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500991"/>
        <c:crosses val="autoZero"/>
        <c:auto val="1"/>
        <c:lblAlgn val="ctr"/>
        <c:lblOffset val="100"/>
        <c:noMultiLvlLbl val="0"/>
      </c:catAx>
      <c:valAx>
        <c:axId val="50650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488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54206" y="2671197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</a:t>
            </a:r>
            <a:r>
              <a:rPr lang="en-GB" sz="2400" b="1" dirty="0"/>
              <a:t>SABARISON S</a:t>
            </a:r>
            <a:endParaRPr lang="en-US" sz="2400" b="1" dirty="0"/>
          </a:p>
          <a:p>
            <a:r>
              <a:rPr lang="en-US" sz="2400" b="1" dirty="0"/>
              <a:t>REGISTER NO:</a:t>
            </a:r>
            <a:r>
              <a:rPr lang="en-IN" sz="2400" b="1" dirty="0"/>
              <a:t> 3122142</a:t>
            </a:r>
            <a:r>
              <a:rPr lang="en-GB" sz="2400" b="1" dirty="0"/>
              <a:t>52</a:t>
            </a:r>
            <a:endParaRPr lang="en-IN" sz="2400" b="1" dirty="0"/>
          </a:p>
          <a:p>
            <a:r>
              <a:rPr lang="en-IN" sz="2400" b="1" dirty="0"/>
              <a:t>NAAN MUDHALVAN ID: </a:t>
            </a:r>
            <a:r>
              <a:rPr lang="en-US" sz="2400" b="1" dirty="0"/>
              <a:t>008456016A9C3C1A26447D720E4D9DCC</a:t>
            </a:r>
            <a:endParaRPr lang="en-GB" sz="2400" b="1" dirty="0"/>
          </a:p>
          <a:p>
            <a:r>
              <a:rPr lang="en-US" sz="2400" b="1" dirty="0"/>
              <a:t>DEPARTMENT:</a:t>
            </a:r>
            <a:r>
              <a:rPr lang="en-IN" sz="2400" b="1" dirty="0"/>
              <a:t> BCOM [A&amp;F] [COMMERCE]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IN" sz="2400" b="1" dirty="0"/>
              <a:t>: ST THOMAS COLLEGE OF ARTS &amp; SCIENCE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2B01-02E2-D679-18D2-80DD2EC818A4}"/>
              </a:ext>
            </a:extLst>
          </p:cNvPr>
          <p:cNvSpPr txBox="1"/>
          <p:nvPr/>
        </p:nvSpPr>
        <p:spPr>
          <a:xfrm>
            <a:off x="792308" y="1182394"/>
            <a:ext cx="59964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Education: A high school diploma or GED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Experience: Previous </a:t>
            </a:r>
            <a:r>
              <a:rPr lang="en-IN" b="1" i="0" dirty="0" err="1">
                <a:solidFill>
                  <a:srgbClr val="001D35"/>
                </a:solidFill>
                <a:effectLst/>
                <a:latin typeface="Google Sans"/>
              </a:rPr>
              <a:t>modeling</a:t>
            </a: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 experience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Portfolio: A well-presented portfolio of work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Appearance: A well-maintained physical appearance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Hours: Willingness to work irregular hours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Communication: Effective communication skills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Time management: Excellent time management skills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Stamina: Excellent physical stamina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Networking: Networking skills to build a good reputation with agents and photographers </a:t>
            </a:r>
          </a:p>
          <a:p>
            <a:br>
              <a:rPr lang="en-IN" b="1" dirty="0"/>
            </a:b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1A309B1-FCA1-065B-7365-442DCCD2DB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489919"/>
              </p:ext>
            </p:extLst>
          </p:nvPr>
        </p:nvGraphicFramePr>
        <p:xfrm>
          <a:off x="1523999" y="2097404"/>
          <a:ext cx="8010525" cy="3846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00A42-4196-46AA-3532-4475A62D8732}"/>
              </a:ext>
            </a:extLst>
          </p:cNvPr>
          <p:cNvSpPr txBox="1"/>
          <p:nvPr/>
        </p:nvSpPr>
        <p:spPr>
          <a:xfrm>
            <a:off x="1806658" y="1609509"/>
            <a:ext cx="61046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The Employee Qualification Management System (EQMS) provides a comprehensive and structured approach to managing employee qualifications, skills, and certifications. By implementing EQMS, organizations can:</a:t>
            </a:r>
            <a:r>
              <a:rPr lang="en-IN" b="1" dirty="0"/>
              <a:t> </a:t>
            </a:r>
            <a:br>
              <a:rPr lang="en-IN" b="1" dirty="0"/>
            </a:br>
            <a:br>
              <a:rPr lang="en-IN" b="1" dirty="0"/>
            </a:br>
            <a:r>
              <a:rPr lang="en-IN" b="1" dirty="0">
                <a:effectLst/>
              </a:rPr>
              <a:t>1. _Improve data accuracy and integrity_</a:t>
            </a:r>
            <a:br>
              <a:rPr lang="en-IN" b="1" dirty="0"/>
            </a:br>
            <a:r>
              <a:rPr lang="en-IN" b="1" dirty="0">
                <a:effectLst/>
              </a:rPr>
              <a:t>2. _Enhance talent management and development_</a:t>
            </a:r>
            <a:br>
              <a:rPr lang="en-IN" b="1" dirty="0"/>
            </a:br>
            <a:r>
              <a:rPr lang="en-IN" b="1" dirty="0">
                <a:effectLst/>
              </a:rPr>
              <a:t>3. _Inform strategic workforce planning and decision-making_</a:t>
            </a:r>
            <a:br>
              <a:rPr lang="en-IN" b="1" dirty="0"/>
            </a:br>
            <a:r>
              <a:rPr lang="en-IN" b="1" dirty="0">
                <a:effectLst/>
              </a:rPr>
              <a:t>4. _Increase employee engagement and career development opportunities_</a:t>
            </a:r>
            <a:br>
              <a:rPr lang="en-IN" b="1" dirty="0"/>
            </a:br>
            <a:r>
              <a:rPr lang="en-IN" b="1" dirty="0">
                <a:effectLst/>
              </a:rPr>
              <a:t>5. _Reduce administrative burdens and costs_</a:t>
            </a:r>
            <a:br>
              <a:rPr lang="en-IN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997" y="581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A22EE-2E47-10F4-00B2-72D53692E9CC}"/>
              </a:ext>
            </a:extLst>
          </p:cNvPr>
          <p:cNvSpPr txBox="1"/>
          <p:nvPr/>
        </p:nvSpPr>
        <p:spPr>
          <a:xfrm>
            <a:off x="1128652" y="2019299"/>
            <a:ext cx="63057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Develop a comprehensive and structured framework to document and track employee qualifications, skills, and certifications to ensure accurate and up-to-date records, facilitate informed decision-making, and support strategic workforce planning and development initiatives."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8684" y="1791713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Qualification Management System (EQMS) project aims to design and implement a comprehensive framework to document, track, and manage employee qualifications, skills, and certifications. The system will provide a centralized repository for accurate and up-to-date records, enabling informed decision-making, strategic workforce planning, and talent development initiatives.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7CD12-2AEE-B2C7-B82C-603A236014E1}"/>
              </a:ext>
            </a:extLst>
          </p:cNvPr>
          <p:cNvSpPr txBox="1"/>
          <p:nvPr/>
        </p:nvSpPr>
        <p:spPr>
          <a:xfrm rot="10800000" flipV="1">
            <a:off x="723900" y="2019300"/>
            <a:ext cx="5387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40C28"/>
                </a:solidFill>
                <a:latin typeface="Google Sans"/>
              </a:rPr>
              <a:t>They are not experts in the IT field and may not have in-depth knowledge of the systems they use. They are the people who will be using the system on a daily basis to do their job. They need to be able to use the system easily and efficiently in order to be productive.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21DE2-DD7F-3591-A5D4-AB0C588B86E0}"/>
              </a:ext>
            </a:extLst>
          </p:cNvPr>
          <p:cNvSpPr txBox="1"/>
          <p:nvPr/>
        </p:nvSpPr>
        <p:spPr>
          <a:xfrm>
            <a:off x="3043671" y="2413337"/>
            <a:ext cx="61046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IN" b="1" dirty="0">
                <a:solidFill>
                  <a:srgbClr val="001D35"/>
                </a:solidFill>
                <a:latin typeface="Google Sans"/>
              </a:rPr>
              <a:t>E</a:t>
            </a: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mployee value proposition (EVP) is a statement of the benefits and rewards that a company offers to its employees, and what they can expect from working there. An EVP is a key part of a company's recruiting strategy and can help attract, engage, and retain top talent. </a:t>
            </a:r>
          </a:p>
          <a:p>
            <a:br>
              <a:rPr lang="en-IN" b="1" dirty="0"/>
            </a:b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63260-E331-AAC5-9BA5-32692EF872DC}"/>
              </a:ext>
            </a:extLst>
          </p:cNvPr>
          <p:cNvSpPr txBox="1"/>
          <p:nvPr/>
        </p:nvSpPr>
        <p:spPr>
          <a:xfrm>
            <a:off x="2004715" y="1869051"/>
            <a:ext cx="62956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IN" b="1" dirty="0">
                <a:solidFill>
                  <a:srgbClr val="001D35"/>
                </a:solidFill>
                <a:latin typeface="Google Sans"/>
              </a:rPr>
              <a:t>A dataset is a collection of organized data that can be used for many purposes, including analysis, research, and training machine learning models. Datasets can include many different types of data, such as: Numerical values, Text, Images, Audio recordings, and Basic descriptions of objects. </a:t>
            </a:r>
          </a:p>
          <a:p>
            <a:pPr algn="ctr" fontAlgn="ctr"/>
            <a:r>
              <a:rPr lang="en-IN" b="1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br>
              <a:rPr lang="en-IN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5FE0-3929-4D53-D3B9-C939A060D053}"/>
              </a:ext>
            </a:extLst>
          </p:cNvPr>
          <p:cNvSpPr txBox="1"/>
          <p:nvPr/>
        </p:nvSpPr>
        <p:spPr>
          <a:xfrm>
            <a:off x="3043671" y="2690336"/>
            <a:ext cx="61046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40C28"/>
                </a:solidFill>
                <a:effectLst/>
                <a:latin typeface="Google Sans"/>
              </a:rPr>
              <a:t>Flexible working hours and a relaxed attitude</a:t>
            </a:r>
            <a:r>
              <a:rPr lang="en-IN" b="1" i="0" dirty="0">
                <a:solidFill>
                  <a:srgbClr val="474747"/>
                </a:solidFill>
                <a:effectLst/>
                <a:latin typeface="Google Sans"/>
              </a:rPr>
              <a:t> are the 'Wow' factors that employees look for in a workplace when they are job hunting. Workers were asked what perks they would like in the office and a relaxed attitude topped the list followed by supportive colleagues and flexible working hours.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591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sabarison .s</cp:lastModifiedBy>
  <cp:revision>16</cp:revision>
  <dcterms:created xsi:type="dcterms:W3CDTF">2024-03-29T15:07:22Z</dcterms:created>
  <dcterms:modified xsi:type="dcterms:W3CDTF">2024-09-04T09:21:57Z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