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Projet : Prédiction de sentiment sur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 : Air Paradis</a:t>
            </a:r>
          </a:p>
          <a:p>
            <a:r>
              <a:t>Cabinet : MIC (Marketing Intelligence Consulting)</a:t>
            </a:r>
          </a:p>
          <a:p>
            <a:r>
              <a:t>Date : [à remplir]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Amélioration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Analyse des erreurs</a:t>
            </a:r>
          </a:p>
          <a:p>
            <a:r>
              <a:t>- Enrichissement des données</a:t>
            </a:r>
          </a:p>
          <a:p>
            <a:r>
              <a:t>- Test futur de DistilBERT optimisé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Preuve de concept IA fonctionnelle</a:t>
            </a:r>
          </a:p>
          <a:p>
            <a:r>
              <a:t>- Intégrée au cloud et monitorée</a:t>
            </a:r>
          </a:p>
          <a:p>
            <a:r>
              <a:t>- Vitrine MLOps pour Air Paradis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Détecter les tweets à tonalité négative</a:t>
            </a:r>
          </a:p>
          <a:p>
            <a:r>
              <a:t>- Anticiper les bad buzz</a:t>
            </a:r>
          </a:p>
          <a:p>
            <a:r>
              <a:t>- Prototype IA + suivi en production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Données utilisées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open source (1,6M de tweets)</a:t>
            </a:r>
          </a:p>
          <a:p>
            <a:r>
              <a:t>- Contenu + label binaire</a:t>
            </a:r>
          </a:p>
          <a:p>
            <a:r>
              <a:t>- Nettoyage : mentions, URLs, stop words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Modèles comparés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Approche         | Modèle               | Précision</a:t>
            </a:r>
          </a:p>
          <a:p>
            <a:r>
              <a:t>-----------------|----------------------|----------</a:t>
            </a:r>
          </a:p>
          <a:p>
            <a:r>
              <a:t>Baseline         | TF-IDF + LogReg      | 78%</a:t>
            </a:r>
          </a:p>
          <a:p>
            <a:r>
              <a:t>Avancé           | Keras + Embedding    | 85%</a:t>
            </a:r>
          </a:p>
          <a:p>
            <a:r>
              <a:t>BERT             | DistilBERT fine-tuné | 88%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Visualisation MLflow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Capture d’écran de l’interface MLflow</a:t>
            </a:r>
          </a:p>
          <a:p>
            <a:r>
              <a:t>(à insérer manuellement dans le fichier PowerPoint)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Pourquoi Keras en production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Bon compromis perf / taille / vitesse</a:t>
            </a:r>
          </a:p>
          <a:p>
            <a:r>
              <a:t>- Exportable en .h5 (Azure Web App)</a:t>
            </a:r>
          </a:p>
          <a:p>
            <a:r>
              <a:t>- API rapide et légère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de déploiement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Entraînement local</a:t>
            </a:r>
          </a:p>
          <a:p>
            <a:r>
              <a:t>- API Flask sur Azure Web App</a:t>
            </a:r>
          </a:p>
          <a:p>
            <a:r>
              <a:t>- Interface Streamlit</a:t>
            </a:r>
          </a:p>
          <a:p>
            <a:r>
              <a:t>- Monitoring Azure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Suivi en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Validation utilisateur</a:t>
            </a:r>
          </a:p>
          <a:p>
            <a:r>
              <a:t>- Trace envoyée à Application Insights</a:t>
            </a:r>
          </a:p>
          <a:p>
            <a:r>
              <a:t>- Alerte &gt; 3 erreurs / 5 min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Captures à fournir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GitHub : commits, CI, structure</a:t>
            </a:r>
          </a:p>
          <a:p>
            <a:r>
              <a:t>- Azure Web App : URL, dashboard</a:t>
            </a:r>
          </a:p>
          <a:p>
            <a:r>
              <a:t>- Insights : traces + alertes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