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26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o Kuster" userId="28a6ff644f5632f8" providerId="LiveId" clId="{E48F6C82-9B1D-4B12-B691-428F32CBDC02}"/>
    <pc:docChg chg="custSel modSld">
      <pc:chgData name="Sandro Kuster" userId="28a6ff644f5632f8" providerId="LiveId" clId="{E48F6C82-9B1D-4B12-B691-428F32CBDC02}" dt="2022-04-21T12:14:01.561" v="21" actId="20577"/>
      <pc:docMkLst>
        <pc:docMk/>
      </pc:docMkLst>
      <pc:sldChg chg="modSp mod">
        <pc:chgData name="Sandro Kuster" userId="28a6ff644f5632f8" providerId="LiveId" clId="{E48F6C82-9B1D-4B12-B691-428F32CBDC02}" dt="2022-04-21T12:14:01.561" v="21" actId="20577"/>
        <pc:sldMkLst>
          <pc:docMk/>
          <pc:sldMk cId="512306464" sldId="262"/>
        </pc:sldMkLst>
        <pc:spChg chg="mod">
          <ac:chgData name="Sandro Kuster" userId="28a6ff644f5632f8" providerId="LiveId" clId="{E48F6C82-9B1D-4B12-B691-428F32CBDC02}" dt="2022-04-21T12:14:01.561" v="21" actId="20577"/>
          <ac:spMkLst>
            <pc:docMk/>
            <pc:sldMk cId="512306464" sldId="262"/>
            <ac:spMk id="15" creationId="{735A2B80-4935-4FBA-8391-32D6B4F4BEF5}"/>
          </ac:spMkLst>
        </pc:spChg>
      </pc:sldChg>
      <pc:sldChg chg="modSp mod">
        <pc:chgData name="Sandro Kuster" userId="28a6ff644f5632f8" providerId="LiveId" clId="{E48F6C82-9B1D-4B12-B691-428F32CBDC02}" dt="2022-04-21T12:13:01.385" v="19" actId="20577"/>
        <pc:sldMkLst>
          <pc:docMk/>
          <pc:sldMk cId="3571013253" sldId="263"/>
        </pc:sldMkLst>
        <pc:spChg chg="mod">
          <ac:chgData name="Sandro Kuster" userId="28a6ff644f5632f8" providerId="LiveId" clId="{E48F6C82-9B1D-4B12-B691-428F32CBDC02}" dt="2022-04-21T12:13:01.385" v="19" actId="20577"/>
          <ac:spMkLst>
            <pc:docMk/>
            <pc:sldMk cId="3571013253" sldId="263"/>
            <ac:spMk id="15" creationId="{735A2B80-4935-4FBA-8391-32D6B4F4BE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97C90-BB52-4005-98E5-2A5DBAFF4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4A648D-C460-42DA-9C28-53E64CDD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755A70-A406-465E-A74C-AE0AFAB6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BDF0-7946-4AC6-9AE8-55203481FC4F}" type="datetimeFigureOut">
              <a:rPr lang="de-CH" smtClean="0"/>
              <a:t>21.04.2022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1AC31-9615-4DF6-BD66-1A49B150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5817DD-276F-47AF-8F40-A375D61A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ADC2-7969-4BEF-AFC9-01184C7A8AA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450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33427-E724-42FD-986B-EEF43700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D4A748-D292-4979-94D6-E10DCA66A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DBA4A-BEEE-48A9-A3E7-6BD72A0D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BDF0-7946-4AC6-9AE8-55203481FC4F}" type="datetimeFigureOut">
              <a:rPr lang="de-CH" smtClean="0"/>
              <a:t>21.04.2022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08DC7-11C6-4A22-960D-D0E3B50F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4DAB1-3E27-46FE-954B-2AA41F90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ADC2-7969-4BEF-AFC9-01184C7A8AA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880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44305C-AC96-4032-824F-4C9301E13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2A7A2-9B20-431F-AECA-A504D7DB8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6C470B-5B3E-4AC0-A152-64667BE4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BDF0-7946-4AC6-9AE8-55203481FC4F}" type="datetimeFigureOut">
              <a:rPr lang="de-CH" smtClean="0"/>
              <a:t>21.04.2022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C864B-5199-49C4-B3EE-E21288C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85036-D43E-4855-82AB-CC63AEA6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ADC2-7969-4BEF-AFC9-01184C7A8AA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8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45058-21C6-4922-964A-ADC72547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172CB-0AC2-438C-BA45-851E0E63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EC162-7957-4F09-8803-EE91AE7C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BDF0-7946-4AC6-9AE8-55203481FC4F}" type="datetimeFigureOut">
              <a:rPr lang="de-CH" smtClean="0"/>
              <a:t>21.04.2022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AB5FD8-8E8B-4266-876F-A2C93DC2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40DF9-8A41-432B-B2DD-0D60848F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ADC2-7969-4BEF-AFC9-01184C7A8AA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157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524B8-1E89-4FD3-8D2C-F28D7510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CE7B00-B0A6-4257-897E-63670055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44FF4-0171-4559-83D8-BC864E71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BDF0-7946-4AC6-9AE8-55203481FC4F}" type="datetimeFigureOut">
              <a:rPr lang="de-CH" smtClean="0"/>
              <a:t>21.04.2022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B06E3-149D-4476-980A-6C380870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59E849-566F-44C6-A689-68CD613B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ADC2-7969-4BEF-AFC9-01184C7A8AA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7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48DF8-98FA-42B0-8E99-024167FF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318B3A-6494-4B9C-A4E5-31BFBB013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0FA0E7-9248-4297-9412-40CA4C9F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F4E8EA-5709-4EC9-B33D-94836576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BDF0-7946-4AC6-9AE8-55203481FC4F}" type="datetimeFigureOut">
              <a:rPr lang="de-CH" smtClean="0"/>
              <a:t>21.04.2022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F5BB52-ECDF-47CD-A2E4-0C34497B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5A9EB-4708-4878-BD83-694B18E5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ADC2-7969-4BEF-AFC9-01184C7A8AA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186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61601-A299-4AD6-A8DC-8466466E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F47D61-22F3-4F75-9C52-32F63C45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7FE038-B580-44CE-B655-3E4794D6C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E62096-8388-4D71-8F4D-4149ED28A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7DEFF8-5AF3-426E-A040-8B44964A7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6F830E-BC1E-41AE-9677-8942AD52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BDF0-7946-4AC6-9AE8-55203481FC4F}" type="datetimeFigureOut">
              <a:rPr lang="de-CH" smtClean="0"/>
              <a:t>21.04.2022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BF1F0A-DF20-4894-8791-C03768B0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AA2943-0167-4E19-9384-D16FFD29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ADC2-7969-4BEF-AFC9-01184C7A8AA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019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B83D2-EA0F-4302-9411-101E9FA4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E44DDE-249D-4B08-A8F2-C938EB72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BDF0-7946-4AC6-9AE8-55203481FC4F}" type="datetimeFigureOut">
              <a:rPr lang="de-CH" smtClean="0"/>
              <a:t>21.04.2022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9959B2-E6D2-4677-B331-261A53E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C60C3-D7C9-4AA7-92CB-B8DAD9DA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ADC2-7969-4BEF-AFC9-01184C7A8AA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335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97A126-72C6-4D80-A661-E519C660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BDF0-7946-4AC6-9AE8-55203481FC4F}" type="datetimeFigureOut">
              <a:rPr lang="de-CH" smtClean="0"/>
              <a:t>21.04.2022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B9DA6E-C077-4082-B289-1DBF2889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FA6A17-C644-4C42-93DC-88F2BB3A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ADC2-7969-4BEF-AFC9-01184C7A8AA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114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B164B-BE84-4602-B6DF-1E782C59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5FA6C-8E3E-4289-AEE5-565D5156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97E89F-DA1C-4BAE-988D-2A1F0E553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CBE77-5681-4B85-BFFA-10A98ECE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BDF0-7946-4AC6-9AE8-55203481FC4F}" type="datetimeFigureOut">
              <a:rPr lang="de-CH" smtClean="0"/>
              <a:t>21.04.2022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8E639E-1E7D-45BC-963A-6ADC93B4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2DD581-B305-4294-8450-2BCB036A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ADC2-7969-4BEF-AFC9-01184C7A8AA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94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23E02-BEA3-42DA-B8B8-BE07DE98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A8C9A8-A43D-4C45-BE5E-1D1C20EA3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7929E5-9C8E-4A2B-AC49-E10341AE7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CEB9A5-0A2A-4B60-AF0B-18AAF641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BDF0-7946-4AC6-9AE8-55203481FC4F}" type="datetimeFigureOut">
              <a:rPr lang="de-CH" smtClean="0"/>
              <a:t>21.04.2022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27D438-D78A-431E-AB7C-9248E78C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3A01A2-4E24-43FB-B4E1-C437BA98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ADC2-7969-4BEF-AFC9-01184C7A8AA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859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79776F-D4A4-4768-847B-5D5F3F3D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A7DDE1-CE7D-4D81-9A24-3792CC572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48148-D089-479C-AB4E-C84DEF7E1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DBDF0-7946-4AC6-9AE8-55203481FC4F}" type="datetimeFigureOut">
              <a:rPr lang="de-CH" smtClean="0"/>
              <a:t>21.04.2022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0004F8-398D-42D1-A099-D2E0982C4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179DE-DC3C-442B-8DF1-E637C1C65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ADC2-7969-4BEF-AFC9-01184C7A8AA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76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EEE33E4-17A3-44BB-A450-7D78ADAE6882}"/>
              </a:ext>
            </a:extLst>
          </p:cNvPr>
          <p:cNvSpPr txBox="1"/>
          <p:nvPr/>
        </p:nvSpPr>
        <p:spPr>
          <a:xfrm>
            <a:off x="3272798" y="1071586"/>
            <a:ext cx="5588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>
                <a:latin typeface="Franklin Gothic Medium" panose="020B0603020102020204" pitchFamily="34" charset="0"/>
              </a:rPr>
              <a:t>Zemmefassig</a:t>
            </a:r>
            <a:endParaRPr lang="de-CH" sz="6600" b="1" dirty="0">
              <a:latin typeface="Franklin Gothic Medium" panose="020B0603020102020204" pitchFamily="34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BDE8133-F611-4A53-9C3E-CB29D08AFDFD}"/>
              </a:ext>
            </a:extLst>
          </p:cNvPr>
          <p:cNvGrpSpPr/>
          <p:nvPr/>
        </p:nvGrpSpPr>
        <p:grpSpPr>
          <a:xfrm>
            <a:off x="1099929" y="3072978"/>
            <a:ext cx="688793" cy="1090590"/>
            <a:chOff x="5953125" y="3143249"/>
            <a:chExt cx="285750" cy="45243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23281409-7469-49DA-A85A-5C46AF07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1ABF546-9415-41BF-B37B-694FD5B77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19A4DC13-D985-4839-A2DE-62B1B6E6C6FA}"/>
              </a:ext>
            </a:extLst>
          </p:cNvPr>
          <p:cNvSpPr txBox="1"/>
          <p:nvPr/>
        </p:nvSpPr>
        <p:spPr>
          <a:xfrm>
            <a:off x="828099" y="4163568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BrownTank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4397595-8DD3-4FA6-AD74-84A206594200}"/>
              </a:ext>
            </a:extLst>
          </p:cNvPr>
          <p:cNvGrpSpPr/>
          <p:nvPr/>
        </p:nvGrpSpPr>
        <p:grpSpPr>
          <a:xfrm>
            <a:off x="2640732" y="3072978"/>
            <a:ext cx="688793" cy="1090591"/>
            <a:chOff x="5953125" y="3143249"/>
            <a:chExt cx="285750" cy="45243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B27367B-447A-4D6E-82A5-595DAC2E7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025395C-14A7-47F5-8A01-CE71A99BC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EADC3D85-4FBB-4BEE-B30F-EBD1FA1F7D4D}"/>
              </a:ext>
            </a:extLst>
          </p:cNvPr>
          <p:cNvSpPr txBox="1"/>
          <p:nvPr/>
        </p:nvSpPr>
        <p:spPr>
          <a:xfrm>
            <a:off x="2478155" y="4163568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GreyTank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96AF179-BA03-46EE-A42C-708D8265F62A}"/>
              </a:ext>
            </a:extLst>
          </p:cNvPr>
          <p:cNvGrpSpPr/>
          <p:nvPr/>
        </p:nvGrpSpPr>
        <p:grpSpPr>
          <a:xfrm>
            <a:off x="4181535" y="3073174"/>
            <a:ext cx="688793" cy="1090394"/>
            <a:chOff x="5953125" y="3143249"/>
            <a:chExt cx="285750" cy="45243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AD515F62-AFCC-43ED-9384-28B7A2648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875D560B-F843-46C5-81CC-2B157B1CD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BF11BCBB-3414-4CCB-989D-A4612D83DC8C}"/>
              </a:ext>
            </a:extLst>
          </p:cNvPr>
          <p:cNvSpPr txBox="1"/>
          <p:nvPr/>
        </p:nvSpPr>
        <p:spPr>
          <a:xfrm>
            <a:off x="3951618" y="4163568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GreenTank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5D6A132-E28D-4173-BED0-A5623DDAE289}"/>
              </a:ext>
            </a:extLst>
          </p:cNvPr>
          <p:cNvGrpSpPr/>
          <p:nvPr/>
        </p:nvGrpSpPr>
        <p:grpSpPr>
          <a:xfrm>
            <a:off x="5722535" y="3072978"/>
            <a:ext cx="688917" cy="1090590"/>
            <a:chOff x="5953125" y="3143249"/>
            <a:chExt cx="285750" cy="452438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05C38EF8-1D71-46B3-A4FA-52C44CE6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CCEBA3D5-3E2C-429D-9BCB-6E932030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33595D3E-5920-4439-AADE-12905DAA477F}"/>
              </a:ext>
            </a:extLst>
          </p:cNvPr>
          <p:cNvSpPr txBox="1"/>
          <p:nvPr/>
        </p:nvSpPr>
        <p:spPr>
          <a:xfrm>
            <a:off x="5599390" y="4163568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RedTank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728A9AD-0B89-4AAA-8C74-48E0E8ED6B3E}"/>
              </a:ext>
            </a:extLst>
          </p:cNvPr>
          <p:cNvGrpSpPr/>
          <p:nvPr/>
        </p:nvGrpSpPr>
        <p:grpSpPr>
          <a:xfrm>
            <a:off x="7265554" y="3076348"/>
            <a:ext cx="688917" cy="1090591"/>
            <a:chOff x="5953125" y="3143249"/>
            <a:chExt cx="285750" cy="452438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192DF1E1-1AC7-4520-AAAB-3B9ACC7D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6A7981C3-8616-4DB5-8F2B-054E44FAD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DD081A3-DDB8-4DB4-AA53-F47F6F3BDDA4}"/>
              </a:ext>
            </a:extLst>
          </p:cNvPr>
          <p:cNvGrpSpPr/>
          <p:nvPr/>
        </p:nvGrpSpPr>
        <p:grpSpPr>
          <a:xfrm>
            <a:off x="8808573" y="3073174"/>
            <a:ext cx="688792" cy="1090394"/>
            <a:chOff x="5953125" y="3143249"/>
            <a:chExt cx="285750" cy="452438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0A7BE6F1-8D18-4D83-83B8-8332F227F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4EFF794E-DDC1-4787-872D-198B2D8D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B9F91CD-6CF7-4CD0-A570-171DA7B8EC5B}"/>
              </a:ext>
            </a:extLst>
          </p:cNvPr>
          <p:cNvGrpSpPr/>
          <p:nvPr/>
        </p:nvGrpSpPr>
        <p:grpSpPr>
          <a:xfrm>
            <a:off x="10355175" y="3073172"/>
            <a:ext cx="688794" cy="1090396"/>
            <a:chOff x="5953125" y="3143249"/>
            <a:chExt cx="285750" cy="452438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CE0C6481-CA9C-4071-A913-54B8537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EA5924-B01C-4C1B-AE1A-6BD79F560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D6465D4B-0014-48ED-97B9-3E71694A304A}"/>
              </a:ext>
            </a:extLst>
          </p:cNvPr>
          <p:cNvSpPr txBox="1"/>
          <p:nvPr/>
        </p:nvSpPr>
        <p:spPr>
          <a:xfrm>
            <a:off x="7001442" y="4163568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YellowTank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A67B374-EBCD-4460-8A52-AEC1217C8E74}"/>
              </a:ext>
            </a:extLst>
          </p:cNvPr>
          <p:cNvSpPr txBox="1"/>
          <p:nvPr/>
        </p:nvSpPr>
        <p:spPr>
          <a:xfrm>
            <a:off x="8544657" y="4163568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PurpleTank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CB48318-D4FB-4307-B94A-84CF90FE1BD4}"/>
              </a:ext>
            </a:extLst>
          </p:cNvPr>
          <p:cNvSpPr txBox="1"/>
          <p:nvPr/>
        </p:nvSpPr>
        <p:spPr>
          <a:xfrm>
            <a:off x="10186799" y="4163568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BlackTank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C81B33A-6643-4DC1-ACA1-9624248EDC2B}"/>
              </a:ext>
            </a:extLst>
          </p:cNvPr>
          <p:cNvCxnSpPr>
            <a:cxnSpLocks/>
          </p:cNvCxnSpPr>
          <p:nvPr/>
        </p:nvCxnSpPr>
        <p:spPr>
          <a:xfrm>
            <a:off x="1056017" y="5519531"/>
            <a:ext cx="101619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E2B657B-06CB-4506-82B1-0BC7564D33BB}"/>
              </a:ext>
            </a:extLst>
          </p:cNvPr>
          <p:cNvSpPr txBox="1"/>
          <p:nvPr/>
        </p:nvSpPr>
        <p:spPr>
          <a:xfrm>
            <a:off x="4797727" y="5519531"/>
            <a:ext cx="2596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>
                <a:latin typeface="Franklin Gothic Medium" panose="020B0603020102020204" pitchFamily="34" charset="0"/>
              </a:rPr>
              <a:t>Schwirigkeit</a:t>
            </a:r>
            <a:endParaRPr lang="de-CH" sz="32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1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43FF51B-4A32-437D-9F73-5F565A19CC00}"/>
              </a:ext>
            </a:extLst>
          </p:cNvPr>
          <p:cNvGrpSpPr/>
          <p:nvPr/>
        </p:nvGrpSpPr>
        <p:grpSpPr>
          <a:xfrm>
            <a:off x="1393672" y="996408"/>
            <a:ext cx="3184634" cy="5042342"/>
            <a:chOff x="5953125" y="3143249"/>
            <a:chExt cx="285750" cy="45243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580F755-0D28-4F7E-BB0F-2E3A21039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A0F68ECB-A8D2-4009-8B42-17659674C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3982FCD-1C39-4FF6-90EB-68B823C27AC3}"/>
              </a:ext>
            </a:extLst>
          </p:cNvPr>
          <p:cNvSpPr txBox="1"/>
          <p:nvPr/>
        </p:nvSpPr>
        <p:spPr>
          <a:xfrm>
            <a:off x="5158645" y="799609"/>
            <a:ext cx="665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b="1" dirty="0">
                <a:latin typeface="Franklin Gothic Medium" panose="020B0603020102020204" pitchFamily="34" charset="0"/>
              </a:rPr>
              <a:t>BrownTank(PlayerSprite)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5A2B80-4935-4FBA-8391-32D6B4F4BEF5}"/>
              </a:ext>
            </a:extLst>
          </p:cNvPr>
          <p:cNvSpPr txBox="1"/>
          <p:nvPr/>
        </p:nvSpPr>
        <p:spPr>
          <a:xfrm>
            <a:off x="5158645" y="2323344"/>
            <a:ext cx="5881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chan sich ned bewege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wenn er de spieler gseht zielt er uf ihn und schüsst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schüsst nach 5 - 15s</a:t>
            </a:r>
          </a:p>
        </p:txBody>
      </p:sp>
    </p:spTree>
    <p:extLst>
      <p:ext uri="{BB962C8B-B14F-4D97-AF65-F5344CB8AC3E}">
        <p14:creationId xmlns:p14="http://schemas.microsoft.com/office/powerpoint/2010/main" val="238441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4E431A-1751-41C7-AA80-69D1C1E5BEBC}"/>
              </a:ext>
            </a:extLst>
          </p:cNvPr>
          <p:cNvGrpSpPr/>
          <p:nvPr/>
        </p:nvGrpSpPr>
        <p:grpSpPr>
          <a:xfrm>
            <a:off x="1393672" y="996408"/>
            <a:ext cx="3184634" cy="5042343"/>
            <a:chOff x="5953125" y="3143249"/>
            <a:chExt cx="285750" cy="45243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273DA0E-06CA-43FD-BA80-8782ED5C4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84771EE6-DE84-4271-9ED0-F5D789497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3982FCD-1C39-4FF6-90EB-68B823C27AC3}"/>
              </a:ext>
            </a:extLst>
          </p:cNvPr>
          <p:cNvSpPr txBox="1"/>
          <p:nvPr/>
        </p:nvSpPr>
        <p:spPr>
          <a:xfrm>
            <a:off x="5158645" y="799609"/>
            <a:ext cx="5908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b="1" dirty="0">
                <a:latin typeface="Franklin Gothic Medium" panose="020B0603020102020204" pitchFamily="34" charset="0"/>
              </a:rPr>
              <a:t>GreyTank(BrownTank)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5A2B80-4935-4FBA-8391-32D6B4F4BEF5}"/>
              </a:ext>
            </a:extLst>
          </p:cNvPr>
          <p:cNvSpPr txBox="1"/>
          <p:nvPr/>
        </p:nvSpPr>
        <p:spPr>
          <a:xfrm>
            <a:off x="5260077" y="2323344"/>
            <a:ext cx="62725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Suecht sich en Punkt usenerem Quadrat met siitelängi 600 um ihn ume us und bewegt sich det here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bewegt sich nach 5 Sekunde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schüsst nach 3 - 12s</a:t>
            </a:r>
          </a:p>
        </p:txBody>
      </p:sp>
    </p:spTree>
    <p:extLst>
      <p:ext uri="{BB962C8B-B14F-4D97-AF65-F5344CB8AC3E}">
        <p14:creationId xmlns:p14="http://schemas.microsoft.com/office/powerpoint/2010/main" val="63202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E1D61A1-CE19-44DF-BF0D-EFF8B299E8E1}"/>
              </a:ext>
            </a:extLst>
          </p:cNvPr>
          <p:cNvGrpSpPr/>
          <p:nvPr/>
        </p:nvGrpSpPr>
        <p:grpSpPr>
          <a:xfrm>
            <a:off x="1393672" y="995151"/>
            <a:ext cx="3186000" cy="5043600"/>
            <a:chOff x="5953125" y="3143249"/>
            <a:chExt cx="285750" cy="45243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708A751-B113-4535-8AD8-A5D34D8D6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47637E9B-B4C4-4F55-B113-E45022130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3982FCD-1C39-4FF6-90EB-68B823C27AC3}"/>
              </a:ext>
            </a:extLst>
          </p:cNvPr>
          <p:cNvSpPr txBox="1"/>
          <p:nvPr/>
        </p:nvSpPr>
        <p:spPr>
          <a:xfrm>
            <a:off x="5158645" y="799609"/>
            <a:ext cx="5832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b="1" dirty="0">
                <a:latin typeface="Franklin Gothic Medium" panose="020B0603020102020204" pitchFamily="34" charset="0"/>
              </a:rPr>
              <a:t>GreenTank(GreyTank)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5A2B80-4935-4FBA-8391-32D6B4F4BEF5}"/>
              </a:ext>
            </a:extLst>
          </p:cNvPr>
          <p:cNvSpPr txBox="1"/>
          <p:nvPr/>
        </p:nvSpPr>
        <p:spPr>
          <a:xfrm>
            <a:off x="5260078" y="2323344"/>
            <a:ext cx="6026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schüss send vell schneller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schüsst nach 3 - 10s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bewegt sich nach 3 Sekunde</a:t>
            </a:r>
          </a:p>
        </p:txBody>
      </p:sp>
    </p:spTree>
    <p:extLst>
      <p:ext uri="{BB962C8B-B14F-4D97-AF65-F5344CB8AC3E}">
        <p14:creationId xmlns:p14="http://schemas.microsoft.com/office/powerpoint/2010/main" val="208384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6B97F17-188E-458C-94A9-1706FE7A4324}"/>
              </a:ext>
            </a:extLst>
          </p:cNvPr>
          <p:cNvGrpSpPr/>
          <p:nvPr/>
        </p:nvGrpSpPr>
        <p:grpSpPr>
          <a:xfrm>
            <a:off x="1393672" y="995151"/>
            <a:ext cx="3186000" cy="5043600"/>
            <a:chOff x="5953125" y="3143249"/>
            <a:chExt cx="285750" cy="45243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D9EA2275-B0CF-450D-884D-099C4625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C241CCEF-AE3B-469A-93C5-C051CABD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3982FCD-1C39-4FF6-90EB-68B823C27AC3}"/>
              </a:ext>
            </a:extLst>
          </p:cNvPr>
          <p:cNvSpPr txBox="1"/>
          <p:nvPr/>
        </p:nvSpPr>
        <p:spPr>
          <a:xfrm>
            <a:off x="5158645" y="799609"/>
            <a:ext cx="529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b="1" dirty="0">
                <a:latin typeface="Franklin Gothic Medium" panose="020B0603020102020204" pitchFamily="34" charset="0"/>
              </a:rPr>
              <a:t>RedTank(GreyTank)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5A2B80-4935-4FBA-8391-32D6B4F4BEF5}"/>
              </a:ext>
            </a:extLst>
          </p:cNvPr>
          <p:cNvSpPr txBox="1"/>
          <p:nvPr/>
        </p:nvSpPr>
        <p:spPr>
          <a:xfrm>
            <a:off x="5260078" y="2323344"/>
            <a:ext cx="6026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d schüss werdet ned dur anderi schüss zerstört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schüss prallet 3x ab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schüsst nach 3 - 10s</a:t>
            </a:r>
          </a:p>
        </p:txBody>
      </p:sp>
    </p:spTree>
    <p:extLst>
      <p:ext uri="{BB962C8B-B14F-4D97-AF65-F5344CB8AC3E}">
        <p14:creationId xmlns:p14="http://schemas.microsoft.com/office/powerpoint/2010/main" val="156159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4B57E0E-7CED-4DAB-A784-7F39D7658F18}"/>
              </a:ext>
            </a:extLst>
          </p:cNvPr>
          <p:cNvGrpSpPr/>
          <p:nvPr/>
        </p:nvGrpSpPr>
        <p:grpSpPr>
          <a:xfrm>
            <a:off x="1393672" y="995151"/>
            <a:ext cx="3186000" cy="5043600"/>
            <a:chOff x="5953125" y="3143249"/>
            <a:chExt cx="285750" cy="45243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E36436C6-2CBB-4CDC-8457-8A61B41A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1BF9E2C0-ACB3-47D2-9EDE-418C2D92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3982FCD-1C39-4FF6-90EB-68B823C27AC3}"/>
              </a:ext>
            </a:extLst>
          </p:cNvPr>
          <p:cNvSpPr txBox="1"/>
          <p:nvPr/>
        </p:nvSpPr>
        <p:spPr>
          <a:xfrm>
            <a:off x="5158645" y="799609"/>
            <a:ext cx="592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b="1" dirty="0">
                <a:latin typeface="Franklin Gothic Medium" panose="020B0603020102020204" pitchFamily="34" charset="0"/>
              </a:rPr>
              <a:t>YellowTank(GreyTank)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5A2B80-4935-4FBA-8391-32D6B4F4BEF5}"/>
              </a:ext>
            </a:extLst>
          </p:cNvPr>
          <p:cNvSpPr txBox="1"/>
          <p:nvPr/>
        </p:nvSpPr>
        <p:spPr>
          <a:xfrm>
            <a:off x="5260078" y="2323344"/>
            <a:ext cx="60261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esch vell schneller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bewegt sich nach 2s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 quadrat i dem er sich bewegt het siitelängi 1000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schüsst nach 1 </a:t>
            </a:r>
            <a:r>
              <a:rPr lang="de-CH" sz="3600">
                <a:latin typeface="Franklin Gothic Book" panose="020B0503020102020204" pitchFamily="34" charset="0"/>
              </a:rPr>
              <a:t>- 3s</a:t>
            </a:r>
            <a:endParaRPr lang="de-CH" sz="3600" dirty="0">
              <a:latin typeface="Franklin Gothic Book" panose="020B0503020102020204" pitchFamily="34" charset="0"/>
            </a:endParaRPr>
          </a:p>
          <a:p>
            <a:pPr marL="571500" indent="-571500">
              <a:buFontTx/>
              <a:buChar char="-"/>
            </a:pPr>
            <a:endParaRPr lang="de-CH" sz="36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0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8AC86C0-8AD2-4C33-A6FC-CEEAC3606DC2}"/>
              </a:ext>
            </a:extLst>
          </p:cNvPr>
          <p:cNvGrpSpPr/>
          <p:nvPr/>
        </p:nvGrpSpPr>
        <p:grpSpPr>
          <a:xfrm>
            <a:off x="1393672" y="995151"/>
            <a:ext cx="3186000" cy="5043600"/>
            <a:chOff x="5953125" y="3143249"/>
            <a:chExt cx="285750" cy="45243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5574F5A2-99E5-4FC0-AE98-6A3B2B24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AB251326-F576-408A-BD97-0A914FD97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3982FCD-1C39-4FF6-90EB-68B823C27AC3}"/>
              </a:ext>
            </a:extLst>
          </p:cNvPr>
          <p:cNvSpPr txBox="1"/>
          <p:nvPr/>
        </p:nvSpPr>
        <p:spPr>
          <a:xfrm>
            <a:off x="5158645" y="799609"/>
            <a:ext cx="6431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b="1" dirty="0">
                <a:latin typeface="Franklin Gothic Medium" panose="020B0603020102020204" pitchFamily="34" charset="0"/>
              </a:rPr>
              <a:t>PurpleTank(BrownTank)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5A2B80-4935-4FBA-8391-32D6B4F4BEF5}"/>
              </a:ext>
            </a:extLst>
          </p:cNvPr>
          <p:cNvSpPr txBox="1"/>
          <p:nvPr/>
        </p:nvSpPr>
        <p:spPr>
          <a:xfrm>
            <a:off x="5260078" y="2323344"/>
            <a:ext cx="6026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schüss send vell schneller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schüss prallet 3x ab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schüsst in random rechtige (kei bock en ki für das z mache)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schüsst nach 2 - 6s</a:t>
            </a:r>
          </a:p>
          <a:p>
            <a:pPr marL="571500" indent="-571500">
              <a:buFontTx/>
              <a:buChar char="-"/>
            </a:pPr>
            <a:endParaRPr lang="de-CH" sz="36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4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AA17B34-54C3-4344-A6EA-E3A8D22780A7}"/>
              </a:ext>
            </a:extLst>
          </p:cNvPr>
          <p:cNvGrpSpPr/>
          <p:nvPr/>
        </p:nvGrpSpPr>
        <p:grpSpPr>
          <a:xfrm>
            <a:off x="1393672" y="995151"/>
            <a:ext cx="3186000" cy="5043600"/>
            <a:chOff x="5953125" y="3143249"/>
            <a:chExt cx="285750" cy="45243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9B3E089A-E937-4E2D-B618-124453741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125" y="3262312"/>
              <a:ext cx="285750" cy="333375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C942171-66A0-4CF7-B1CB-75A104802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75" y="3143249"/>
              <a:ext cx="95250" cy="285750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3982FCD-1C39-4FF6-90EB-68B823C27AC3}"/>
              </a:ext>
            </a:extLst>
          </p:cNvPr>
          <p:cNvSpPr txBox="1"/>
          <p:nvPr/>
        </p:nvSpPr>
        <p:spPr>
          <a:xfrm>
            <a:off x="5158645" y="799609"/>
            <a:ext cx="6198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b="1" dirty="0">
                <a:latin typeface="Franklin Gothic Medium" panose="020B0603020102020204" pitchFamily="34" charset="0"/>
              </a:rPr>
              <a:t>BlackTank(BrownTank)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5A2B80-4935-4FBA-8391-32D6B4F4BEF5}"/>
              </a:ext>
            </a:extLst>
          </p:cNvPr>
          <p:cNvSpPr txBox="1"/>
          <p:nvPr/>
        </p:nvSpPr>
        <p:spPr>
          <a:xfrm>
            <a:off x="5158645" y="1924853"/>
            <a:ext cx="602619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chan sich nur horizontal oder vertikal bewege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isch defür ständig in </a:t>
            </a:r>
            <a:r>
              <a:rPr lang="de-CH" sz="3600" dirty="0" err="1">
                <a:latin typeface="Franklin Gothic Book" panose="020B0503020102020204" pitchFamily="34" charset="0"/>
              </a:rPr>
              <a:t>bewegig</a:t>
            </a:r>
            <a:r>
              <a:rPr lang="de-CH" sz="3600" dirty="0">
                <a:latin typeface="Franklin Gothic Book" panose="020B0503020102020204" pitchFamily="34" charset="0"/>
              </a:rPr>
              <a:t> und schneller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schüsst schnelli schüss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schüsst nach 2 – 3s</a:t>
            </a:r>
          </a:p>
          <a:p>
            <a:pPr marL="571500" indent="-571500">
              <a:buFontTx/>
              <a:buChar char="-"/>
            </a:pPr>
            <a:r>
              <a:rPr lang="de-CH" sz="3600" dirty="0">
                <a:latin typeface="Franklin Gothic Book" panose="020B0503020102020204" pitchFamily="34" charset="0"/>
              </a:rPr>
              <a:t>rechtig OP</a:t>
            </a:r>
          </a:p>
          <a:p>
            <a:pPr marL="571500" indent="-571500">
              <a:buFontTx/>
              <a:buChar char="-"/>
            </a:pPr>
            <a:r>
              <a:rPr lang="de-CH" sz="2000" dirty="0">
                <a:latin typeface="Franklin Gothic Book" panose="020B0503020102020204" pitchFamily="34" charset="0"/>
              </a:rPr>
              <a:t>schüss chönd ned dur anderi schüss zerstört werde? (wahrschinlech unmöglich zum schaffe)</a:t>
            </a:r>
          </a:p>
        </p:txBody>
      </p:sp>
    </p:spTree>
    <p:extLst>
      <p:ext uri="{BB962C8B-B14F-4D97-AF65-F5344CB8AC3E}">
        <p14:creationId xmlns:p14="http://schemas.microsoft.com/office/powerpoint/2010/main" val="357101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42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Franklin Gothic Medium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Sandro Kuster</dc:creator>
  <cp:lastModifiedBy>Sandro Kuster</cp:lastModifiedBy>
  <cp:revision>1</cp:revision>
  <dcterms:created xsi:type="dcterms:W3CDTF">2022-04-20T17:09:51Z</dcterms:created>
  <dcterms:modified xsi:type="dcterms:W3CDTF">2022-04-21T12:14:09Z</dcterms:modified>
</cp:coreProperties>
</file>