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659D0-7D88-4D8F-8854-DA0F90E5971C}" v="15" dt="2021-12-14T20:48:11.628"/>
    <p1510:client id="{DC52D4FD-E31F-4675-8FAF-6B40FD20BEE2}" v="7" dt="2021-12-15T05:44:3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C1A7-75BB-4301-A5CD-060B2F216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A212A6D-7D4D-412E-82EA-045114A18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4726D3-A5D0-48E5-B757-5B08B84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6A58B3-1588-46AA-A2AE-ED7F00CD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338E0C-7A4B-4EF3-9A80-FF3E6296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335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4C2E1-C5C1-45F9-9159-0844CCDF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66D3482-AEE0-4DB8-8858-0D1010EAC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F123D3-49FE-402B-BDB6-A0B58C86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AA1F88-B982-4AAD-A68B-FC2FC524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D6A29D-3368-4658-92E6-5AA8F815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51D634E-A0AC-4FD8-8FAC-A01686262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980AC6-4A31-4CBD-8D66-0761B80CF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5E0473-776B-4BE3-8B76-2AF3AE4F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D4D720-182B-41A6-B7BD-A5C2325F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D7AC8F-986C-4113-9568-43599B98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889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DC9D-C7B1-4404-80E0-2FF0F141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E0C68A-0B2A-4072-A74F-267362FB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B69C40-E2F1-4CE5-830F-D7E29DEE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15DCD3-7DDE-409E-842A-BA635AB7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312D89-C729-4181-8E36-D3028AE1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22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31791-6FC1-4142-9E94-8F6F7D1E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CC40C5-50EF-4E11-BD07-31FBB207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31B86B-DCC8-4D86-BF4C-94EBED4D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AD240D-DDDB-436F-BB2D-9EA14547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CFDC12-781D-4AC2-91E1-46BFA86A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66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35984-5CEF-4BC7-A9FE-FF00111F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5F277-5D22-463D-A893-5883DCD93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E4A0136-53AF-4103-AA29-27E3559DB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0C6A9A-41CA-4A98-BF50-B86B352B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F894F0-EDED-427E-9C0B-8DFD1F1B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B49184-2084-417F-A832-E459A1A6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6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9D7BA-70EB-456B-B89E-E025BF35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180E9B-9ED7-4C79-A600-CB78C5A5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84948B-0A11-4D9A-A750-4CDE6071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4F7775-A2AD-4877-8ECF-B4F8B3012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CA3E033-97CA-47E5-8796-46B3171F4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478EB2-5E65-4A17-AE3F-4552627A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9B45FD-4538-4110-BCF6-F3B29121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F05CC92-1A35-43EE-B6FE-2499F23E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45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5966D-CEBB-4AF4-ACAA-8D2ED17D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A7C3B84-0847-4F62-9F10-4B31CBD5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CABF37-F1CC-4188-8337-266DD552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5A19565-107A-442B-8255-95A70C0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80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31C33-1358-4812-9B74-D5D82167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A8BE85-7806-4B22-A756-D61D5381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9797E9-B421-437E-8A70-358FE2F6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642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B1C72-6B7D-4CCB-A12E-168BB57B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431884-2271-4041-9F45-6C8E89BC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961232-6CDD-46E5-A5A4-25BC9A357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91FE35-91FB-4051-9C14-2E8AA99B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C8168D-33E5-4245-8EAD-1216D0A7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63CE89-E328-4113-BC83-DA9DB432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6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C4FDE-4C5B-45E2-B92F-F330D92C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264532E-7E46-40D3-9C49-3B849E19B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5A5A3A-31F0-45D0-BF3A-F6134301C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BC1892-E898-4A90-BF49-2A3181FF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E4FF33-3BAA-4A83-8A08-D3343DC2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67F3DB-E56E-4C19-A18C-4597A026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11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BDAC7-97E0-4D18-9745-4112B11D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572953-C4AD-41B9-B176-F512A19E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C0432-F679-4DC1-BA46-0AF3E66FE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6984-F268-4DE3-9F4D-5A736BE38FBE}" type="datetimeFigureOut">
              <a:rPr lang="nl-BE" smtClean="0"/>
              <a:t>11/12/2023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D36AA7-02E7-4823-90DF-8086048CB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696CC-F1EB-4986-9694-11C869837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1CE9-1F5B-434F-B1BF-F8576F22FE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38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D502F-BA9A-3776-76A3-24F14CF6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Einweisung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3891D-D26B-670F-07E9-93A25944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Farbenlehre,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colorschemes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49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BB610BE4-5EFE-4FA0-9B36-1FE775BEC251}"/>
              </a:ext>
            </a:extLst>
          </p:cNvPr>
          <p:cNvGrpSpPr/>
          <p:nvPr/>
        </p:nvGrpSpPr>
        <p:grpSpPr>
          <a:xfrm>
            <a:off x="336000" y="520282"/>
            <a:ext cx="11520000" cy="5817436"/>
            <a:chOff x="162961" y="770069"/>
            <a:chExt cx="11520000" cy="5817436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31380572-60E1-4F81-B59B-E4E1127724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909"/>
            <a:stretch/>
          </p:blipFill>
          <p:spPr>
            <a:xfrm>
              <a:off x="5922961" y="770069"/>
              <a:ext cx="5760000" cy="581743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A058CC9-F353-4CC4-9C02-4BF524DD3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961" y="770069"/>
              <a:ext cx="5760000" cy="581743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8E0D3FBC-4D6D-44D3-BEC7-5D7CBFC45C04}"/>
              </a:ext>
            </a:extLst>
          </p:cNvPr>
          <p:cNvSpPr/>
          <p:nvPr/>
        </p:nvSpPr>
        <p:spPr>
          <a:xfrm>
            <a:off x="5187950" y="-1257300"/>
            <a:ext cx="1816100" cy="952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9 p/m²</a:t>
            </a: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55EB073-3B91-4596-93F7-3C7A552E613F}"/>
              </a:ext>
            </a:extLst>
          </p:cNvPr>
          <p:cNvSpPr/>
          <p:nvPr/>
        </p:nvSpPr>
        <p:spPr>
          <a:xfrm>
            <a:off x="336000" y="507857"/>
            <a:ext cx="1728000" cy="172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E4BA62C-BED9-401B-B05A-714305444575}"/>
              </a:ext>
            </a:extLst>
          </p:cNvPr>
          <p:cNvSpPr txBox="1"/>
          <p:nvPr/>
        </p:nvSpPr>
        <p:spPr>
          <a:xfrm>
            <a:off x="393550" y="1909728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p/m²</a:t>
            </a:r>
            <a:endParaRPr lang="nl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8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03BAFE-4079-10CA-B44E-97A7CF4A64B4}"/>
              </a:ext>
            </a:extLst>
          </p:cNvPr>
          <p:cNvSpPr/>
          <p:nvPr/>
        </p:nvSpPr>
        <p:spPr>
          <a:xfrm>
            <a:off x="1862418" y="7530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user</a:t>
            </a:r>
            <a:endParaRPr lang="de-DE" dirty="0"/>
          </a:p>
          <a:p>
            <a:pPr algn="ctr"/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46C23C8-B58B-EAED-F349-3DEE4750DB42}"/>
              </a:ext>
            </a:extLst>
          </p:cNvPr>
          <p:cNvSpPr/>
          <p:nvPr/>
        </p:nvSpPr>
        <p:spPr>
          <a:xfrm>
            <a:off x="3810000" y="7530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Reportarry</a:t>
            </a:r>
            <a:r>
              <a:rPr lang="de-DE" dirty="0"/>
              <a:t> in </a:t>
            </a:r>
            <a:r>
              <a:rPr lang="de-DE" dirty="0" err="1"/>
              <a:t>fdb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9DE633-712C-1032-3B59-52EDE644927A}"/>
              </a:ext>
            </a:extLst>
          </p:cNvPr>
          <p:cNvSpPr/>
          <p:nvPr/>
        </p:nvSpPr>
        <p:spPr>
          <a:xfrm>
            <a:off x="5918947" y="7530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Reportarry</a:t>
            </a:r>
            <a:r>
              <a:rPr lang="de-DE" dirty="0"/>
              <a:t> in </a:t>
            </a:r>
            <a:r>
              <a:rPr lang="de-DE" dirty="0" err="1"/>
              <a:t>fdb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41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BE97FA05-0427-4EFA-B212-579FCC646918}"/>
              </a:ext>
            </a:extLst>
          </p:cNvPr>
          <p:cNvGrpSpPr/>
          <p:nvPr/>
        </p:nvGrpSpPr>
        <p:grpSpPr>
          <a:xfrm>
            <a:off x="336000" y="507857"/>
            <a:ext cx="11520000" cy="5842286"/>
            <a:chOff x="672000" y="920464"/>
            <a:chExt cx="11520000" cy="584228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ADF65DC-2542-4672-9284-9372E4CCA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000" y="920464"/>
              <a:ext cx="5760000" cy="58422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7C524004-C3C0-4884-A335-64CBCE244E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021"/>
            <a:stretch/>
          </p:blipFill>
          <p:spPr>
            <a:xfrm>
              <a:off x="6432000" y="920464"/>
              <a:ext cx="5760000" cy="58422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9E79875E-233C-4CDB-AEBB-5805BEF60C57}"/>
              </a:ext>
            </a:extLst>
          </p:cNvPr>
          <p:cNvSpPr/>
          <p:nvPr/>
        </p:nvSpPr>
        <p:spPr>
          <a:xfrm>
            <a:off x="5187950" y="-1168400"/>
            <a:ext cx="1816100" cy="952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 p/m²</a:t>
            </a: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A33EAB3F-B535-4C18-957E-8F5FEA7FD954}"/>
              </a:ext>
            </a:extLst>
          </p:cNvPr>
          <p:cNvSpPr/>
          <p:nvPr/>
        </p:nvSpPr>
        <p:spPr>
          <a:xfrm>
            <a:off x="336000" y="507857"/>
            <a:ext cx="1728000" cy="1728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>
                <a:solidFill>
                  <a:schemeClr val="tx1"/>
                </a:solidFill>
              </a:rPr>
              <a:t>1</a:t>
            </a:r>
            <a:endParaRPr lang="en-GB" sz="13800" b="1" dirty="0">
              <a:solidFill>
                <a:schemeClr val="tx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7537316-C5E3-4D7D-8F7F-A91ACA378B53}"/>
              </a:ext>
            </a:extLst>
          </p:cNvPr>
          <p:cNvSpPr txBox="1"/>
          <p:nvPr/>
        </p:nvSpPr>
        <p:spPr>
          <a:xfrm>
            <a:off x="393550" y="1909728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p/m²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9391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53EFBFED-8C6C-4387-B786-913C4DB2DD38}"/>
              </a:ext>
            </a:extLst>
          </p:cNvPr>
          <p:cNvGrpSpPr/>
          <p:nvPr/>
        </p:nvGrpSpPr>
        <p:grpSpPr>
          <a:xfrm>
            <a:off x="336000" y="507975"/>
            <a:ext cx="11520000" cy="5842051"/>
            <a:chOff x="336000" y="507974"/>
            <a:chExt cx="11520000" cy="5842051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D815419E-A563-4594-A40A-760BF9017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000" y="507974"/>
              <a:ext cx="5760000" cy="584205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95B85B6A-AE1F-4E36-ADF0-AFD338842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21"/>
            <a:stretch/>
          </p:blipFill>
          <p:spPr>
            <a:xfrm>
              <a:off x="6096000" y="507974"/>
              <a:ext cx="5760000" cy="584205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5AB32F22-3FFF-4B47-8387-E6226368195E}"/>
              </a:ext>
            </a:extLst>
          </p:cNvPr>
          <p:cNvSpPr/>
          <p:nvPr/>
        </p:nvSpPr>
        <p:spPr>
          <a:xfrm>
            <a:off x="5187950" y="-1143000"/>
            <a:ext cx="1816100" cy="952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2 p/m²</a:t>
            </a: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AD793FA-8DDA-4E5F-91C4-DF0238A5A80F}"/>
              </a:ext>
            </a:extLst>
          </p:cNvPr>
          <p:cNvSpPr/>
          <p:nvPr/>
        </p:nvSpPr>
        <p:spPr>
          <a:xfrm>
            <a:off x="336000" y="507857"/>
            <a:ext cx="1728000" cy="1728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94ECC89-E9B9-44BB-AA24-58FDDA78673F}"/>
              </a:ext>
            </a:extLst>
          </p:cNvPr>
          <p:cNvSpPr txBox="1"/>
          <p:nvPr/>
        </p:nvSpPr>
        <p:spPr>
          <a:xfrm>
            <a:off x="393550" y="1909728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p/m²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87201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67CC041A-6E92-4A08-9695-D52DBAAB9E6E}"/>
              </a:ext>
            </a:extLst>
          </p:cNvPr>
          <p:cNvGrpSpPr/>
          <p:nvPr/>
        </p:nvGrpSpPr>
        <p:grpSpPr>
          <a:xfrm>
            <a:off x="336000" y="512182"/>
            <a:ext cx="11520000" cy="5833636"/>
            <a:chOff x="647700" y="512182"/>
            <a:chExt cx="11520000" cy="5833636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30A4EBB7-D08A-49E4-B5DA-741D1B215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700" y="512182"/>
              <a:ext cx="5760000" cy="583363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DF063CED-C9C3-41DE-B350-A1766E6266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597"/>
            <a:stretch/>
          </p:blipFill>
          <p:spPr>
            <a:xfrm>
              <a:off x="6407700" y="512182"/>
              <a:ext cx="5760000" cy="583363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D7D9AC0-FC14-416E-8224-916E0F17CF76}"/>
              </a:ext>
            </a:extLst>
          </p:cNvPr>
          <p:cNvSpPr/>
          <p:nvPr/>
        </p:nvSpPr>
        <p:spPr>
          <a:xfrm>
            <a:off x="5187950" y="-918730"/>
            <a:ext cx="1816100" cy="952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3 p/m²</a:t>
            </a: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AE81209-250A-4565-9DF7-CBBFD46EBD46}"/>
              </a:ext>
            </a:extLst>
          </p:cNvPr>
          <p:cNvSpPr/>
          <p:nvPr/>
        </p:nvSpPr>
        <p:spPr>
          <a:xfrm>
            <a:off x="336000" y="507857"/>
            <a:ext cx="1728000" cy="172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EF5E8DC-06A4-4908-AEF0-DFDEEB4571AC}"/>
              </a:ext>
            </a:extLst>
          </p:cNvPr>
          <p:cNvSpPr txBox="1"/>
          <p:nvPr/>
        </p:nvSpPr>
        <p:spPr>
          <a:xfrm>
            <a:off x="393550" y="1909728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p/m²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84741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>
            <a:extLst>
              <a:ext uri="{FF2B5EF4-FFF2-40B4-BE49-F238E27FC236}">
                <a16:creationId xmlns:a16="http://schemas.microsoft.com/office/drawing/2014/main" id="{56BA9222-E1B0-4467-914F-F6CC1C145A3E}"/>
              </a:ext>
            </a:extLst>
          </p:cNvPr>
          <p:cNvGrpSpPr/>
          <p:nvPr/>
        </p:nvGrpSpPr>
        <p:grpSpPr>
          <a:xfrm>
            <a:off x="336000" y="499699"/>
            <a:ext cx="11520000" cy="5858602"/>
            <a:chOff x="967271" y="536987"/>
            <a:chExt cx="11520000" cy="5858602"/>
          </a:xfrm>
        </p:grpSpPr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06E71250-0EE3-42D3-9A3D-114E2999A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63"/>
            <a:stretch/>
          </p:blipFill>
          <p:spPr>
            <a:xfrm>
              <a:off x="6727271" y="536987"/>
              <a:ext cx="5760000" cy="58586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596F2895-3173-4735-A06D-0D1A1468B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271" y="536987"/>
              <a:ext cx="5760000" cy="58586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08189E6E-EAB3-4E11-8C41-5387D8F21EF1}"/>
              </a:ext>
            </a:extLst>
          </p:cNvPr>
          <p:cNvSpPr/>
          <p:nvPr/>
        </p:nvSpPr>
        <p:spPr>
          <a:xfrm>
            <a:off x="5187950" y="-756851"/>
            <a:ext cx="1816100" cy="952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4 p/m²</a:t>
            </a: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2DF90967-9EA5-4AEE-B314-3AF74FC4F2D5}"/>
              </a:ext>
            </a:extLst>
          </p:cNvPr>
          <p:cNvSpPr/>
          <p:nvPr/>
        </p:nvSpPr>
        <p:spPr>
          <a:xfrm>
            <a:off x="336000" y="507857"/>
            <a:ext cx="1728000" cy="1728000"/>
          </a:xfrm>
          <a:prstGeom prst="ellipse">
            <a:avLst/>
          </a:prstGeom>
          <a:solidFill>
            <a:srgbClr val="FF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980D17D-6919-4CBC-903F-58B1FAB2F6FB}"/>
              </a:ext>
            </a:extLst>
          </p:cNvPr>
          <p:cNvSpPr txBox="1"/>
          <p:nvPr/>
        </p:nvSpPr>
        <p:spPr>
          <a:xfrm>
            <a:off x="393550" y="1909728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p/m²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04264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C261FCD6-A625-4914-9940-6066ADD6F01B}"/>
              </a:ext>
            </a:extLst>
          </p:cNvPr>
          <p:cNvGrpSpPr/>
          <p:nvPr/>
        </p:nvGrpSpPr>
        <p:grpSpPr>
          <a:xfrm>
            <a:off x="336000" y="516181"/>
            <a:ext cx="11520000" cy="5825638"/>
            <a:chOff x="766211" y="787317"/>
            <a:chExt cx="11520000" cy="5825638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52B1613B-3825-46F2-9532-D668E723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211" y="787317"/>
              <a:ext cx="5760000" cy="582563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E1856AE5-B53F-405F-B685-9C77C02DD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15"/>
            <a:stretch/>
          </p:blipFill>
          <p:spPr>
            <a:xfrm>
              <a:off x="6526211" y="787317"/>
              <a:ext cx="5760000" cy="582563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C5F93A2B-5EB3-47F9-9033-519C49505514}"/>
              </a:ext>
            </a:extLst>
          </p:cNvPr>
          <p:cNvSpPr/>
          <p:nvPr/>
        </p:nvSpPr>
        <p:spPr>
          <a:xfrm>
            <a:off x="5187950" y="-744494"/>
            <a:ext cx="1816100" cy="952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5 p/m²</a:t>
            </a: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B45DC7AB-15E8-428D-AE5C-23BCF8243CCE}"/>
              </a:ext>
            </a:extLst>
          </p:cNvPr>
          <p:cNvSpPr/>
          <p:nvPr/>
        </p:nvSpPr>
        <p:spPr>
          <a:xfrm>
            <a:off x="336000" y="507857"/>
            <a:ext cx="1728000" cy="172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1E893CC-11CB-45B0-AAEC-FB2473463BC0}"/>
              </a:ext>
            </a:extLst>
          </p:cNvPr>
          <p:cNvSpPr txBox="1"/>
          <p:nvPr/>
        </p:nvSpPr>
        <p:spPr>
          <a:xfrm>
            <a:off x="393550" y="1909728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p/m²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89315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BA8C0A82-021B-4920-B6C1-915F4A12EC99}"/>
              </a:ext>
            </a:extLst>
          </p:cNvPr>
          <p:cNvGrpSpPr/>
          <p:nvPr/>
        </p:nvGrpSpPr>
        <p:grpSpPr>
          <a:xfrm>
            <a:off x="336000" y="507916"/>
            <a:ext cx="11520000" cy="5842169"/>
            <a:chOff x="336000" y="507916"/>
            <a:chExt cx="11520000" cy="5842169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B72EC449-76CF-45F4-9DA9-ADBD6BFC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000" y="507916"/>
              <a:ext cx="5760000" cy="584216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73033E21-F484-4587-80B4-914288156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13"/>
            <a:stretch/>
          </p:blipFill>
          <p:spPr>
            <a:xfrm>
              <a:off x="6096000" y="507916"/>
              <a:ext cx="5760000" cy="584216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DEFB1992-894D-4712-A57A-18F7C46C9D7F}"/>
              </a:ext>
            </a:extLst>
          </p:cNvPr>
          <p:cNvSpPr/>
          <p:nvPr/>
        </p:nvSpPr>
        <p:spPr>
          <a:xfrm>
            <a:off x="5187950" y="-1127554"/>
            <a:ext cx="1816100" cy="952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6 p/m²</a:t>
            </a: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677D640-1951-4D18-9D4C-0070E114E4F1}"/>
              </a:ext>
            </a:extLst>
          </p:cNvPr>
          <p:cNvSpPr/>
          <p:nvPr/>
        </p:nvSpPr>
        <p:spPr>
          <a:xfrm>
            <a:off x="336000" y="507857"/>
            <a:ext cx="1728000" cy="172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E76B716-D607-44E2-B12A-3DBE80E32C28}"/>
              </a:ext>
            </a:extLst>
          </p:cNvPr>
          <p:cNvSpPr txBox="1"/>
          <p:nvPr/>
        </p:nvSpPr>
        <p:spPr>
          <a:xfrm>
            <a:off x="393550" y="1909728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p/m²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94811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D5C5F591-8EBA-4DF5-ABB7-5FBD3CE2B5E7}"/>
              </a:ext>
            </a:extLst>
          </p:cNvPr>
          <p:cNvGrpSpPr/>
          <p:nvPr/>
        </p:nvGrpSpPr>
        <p:grpSpPr>
          <a:xfrm>
            <a:off x="336000" y="508000"/>
            <a:ext cx="11520000" cy="5842000"/>
            <a:chOff x="336000" y="673132"/>
            <a:chExt cx="11520000" cy="5842000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B9CAADD7-59CE-4418-8EB3-6B41A6F8D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000" y="673132"/>
              <a:ext cx="5760000" cy="584193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154BAD30-C301-41ED-A329-D5599C58E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579"/>
            <a:stretch/>
          </p:blipFill>
          <p:spPr>
            <a:xfrm>
              <a:off x="6096000" y="673132"/>
              <a:ext cx="5760000" cy="5842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505A8E5-E6FF-4714-92B0-4124D8AF070C}"/>
              </a:ext>
            </a:extLst>
          </p:cNvPr>
          <p:cNvSpPr/>
          <p:nvPr/>
        </p:nvSpPr>
        <p:spPr>
          <a:xfrm>
            <a:off x="6596621" y="-806278"/>
            <a:ext cx="1816100" cy="952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 p/m²</a:t>
            </a:r>
            <a:endParaRPr lang="nl-BE" sz="2800" dirty="0">
              <a:solidFill>
                <a:schemeClr val="tx1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9FF71CB-88D6-4E2C-B4D7-6EA49B07B75D}"/>
              </a:ext>
            </a:extLst>
          </p:cNvPr>
          <p:cNvSpPr/>
          <p:nvPr/>
        </p:nvSpPr>
        <p:spPr>
          <a:xfrm>
            <a:off x="336000" y="507857"/>
            <a:ext cx="1728000" cy="172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6D2F3E2-E383-4A5A-8D42-F4137949D312}"/>
              </a:ext>
            </a:extLst>
          </p:cNvPr>
          <p:cNvSpPr txBox="1"/>
          <p:nvPr/>
        </p:nvSpPr>
        <p:spPr>
          <a:xfrm>
            <a:off x="393550" y="1909728"/>
            <a:ext cx="161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p/m²</a:t>
            </a:r>
            <a:endParaRPr lang="nl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135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9C3BADFEA8248BF5D7536132A9497" ma:contentTypeVersion="14" ma:contentTypeDescription="Een nieuw document maken." ma:contentTypeScope="" ma:versionID="4da497d84c2f5b3c8f2e0e0813d83753">
  <xsd:schema xmlns:xsd="http://www.w3.org/2001/XMLSchema" xmlns:xs="http://www.w3.org/2001/XMLSchema" xmlns:p="http://schemas.microsoft.com/office/2006/metadata/properties" xmlns:ns2="9787abe5-4524-44d9-919d-0910d372e433" xmlns:ns3="f08d0aee-aa0f-44e9-9ee8-6878c050594c" targetNamespace="http://schemas.microsoft.com/office/2006/metadata/properties" ma:root="true" ma:fieldsID="9f7f3052bd5665890f295593fdd97a31" ns2:_="" ns3:_="">
    <xsd:import namespace="9787abe5-4524-44d9-919d-0910d372e433"/>
    <xsd:import namespace="f08d0aee-aa0f-44e9-9ee8-6878c050594c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7abe5-4524-44d9-919d-0910d372e433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Opportunity" ma:description="Defines the status of the project." ma:format="Dropdown" ma:internalName="Status">
      <xsd:simpleType>
        <xsd:restriction base="dms:Choice">
          <xsd:enumeration value="Opportunity"/>
          <xsd:enumeration value="Quotation"/>
          <xsd:enumeration value="Lost"/>
          <xsd:enumeration value="Sold"/>
          <xsd:enumeration value="On Hold"/>
          <xsd:enumeration value="Completed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d0aee-aa0f-44e9-9ee8-6878c050594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9787abe5-4524-44d9-919d-0910d372e433">Opportunity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E5059-5B76-4A3D-808D-E85316CED8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87abe5-4524-44d9-919d-0910d372e433"/>
    <ds:schemaRef ds:uri="f08d0aee-aa0f-44e9-9ee8-6878c05059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B35551-8507-4562-8970-3EEDB452D9BD}">
  <ds:schemaRefs>
    <ds:schemaRef ds:uri="http://schemas.microsoft.com/office/2006/metadata/properties"/>
    <ds:schemaRef ds:uri="http://schemas.microsoft.com/office/infopath/2007/PartnerControls"/>
    <ds:schemaRef ds:uri="9787abe5-4524-44d9-919d-0910d372e433"/>
  </ds:schemaRefs>
</ds:datastoreItem>
</file>

<file path=customXml/itemProps3.xml><?xml version="1.0" encoding="utf-8"?>
<ds:datastoreItem xmlns:ds="http://schemas.openxmlformats.org/officeDocument/2006/customXml" ds:itemID="{27901814-025F-4FF4-A148-1D4362CCBA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Einweisung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Bert Bruyninckx</dc:creator>
  <cp:lastModifiedBy>Sandro Schmidt</cp:lastModifiedBy>
  <cp:revision>3</cp:revision>
  <dcterms:created xsi:type="dcterms:W3CDTF">2021-12-14T19:30:00Z</dcterms:created>
  <dcterms:modified xsi:type="dcterms:W3CDTF">2023-12-11T10:53:20Z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0x0101004659C3BADFEA8248BF5D7536132A9497</vt:lpwstr>
  </property>
</Properties>
</file>