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3406D-CDD5-CC10-3857-007E2335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DA3E60-2424-3511-52A7-7A8DF280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526DC-EB6C-1863-01A2-EBC8C799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B0125-FDBE-E7CF-B0ED-AC78BE99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3CD9B-A2A8-FD2A-6F17-38E4FD5F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92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FE863-D42F-9E1C-6EC4-D7AC216D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9A1D35-9FD1-274B-7564-CB21AA29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87BBD-94DF-3EB9-9756-4A3691F7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8D90A-AC9A-B388-8E18-5602003D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02C859-38F0-9A91-6C8B-30AF5FF6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5E3880-3B33-94B6-41B6-BC02A5B64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943C92-65F3-682E-F90B-8289D7D0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9980D-3DA2-A192-308F-0BF109D9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79578-6486-4055-572D-F7F94966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D610C-0FFC-4DA9-8021-888BE8EB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68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44DC0-716D-C402-9E2C-CE22C775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385E3-39A7-553F-E123-35431273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5105C-1564-D2A4-36F0-281C65DD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C7B0C-3E12-F807-7D25-BAE72150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D34E6-075D-6FB9-BAB1-FDDC3A4B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93030-4789-1493-4E05-7603EF6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A3710-DB5F-9A5D-C5E6-791FFE7F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5E9F2-E32C-D01B-5358-34505E32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78033-AF37-DA19-D565-3AE4CB38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046C44-F7AE-96A2-0290-0836C450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0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F59E-AB57-1669-59FD-7B8C6F58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98D8D-9B39-8A91-F729-8BC68EB27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15AB1E-D5F5-819F-FA85-9AD5887DE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AFA16B-B976-5E64-39A7-1C06747F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4D5C52-98F8-0E93-012D-F3D7C52B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D840A-B9CA-FF94-AF7A-83FCCF6C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72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F84D0-B58A-2DB4-8BE6-72CE0F1D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2D3C2-58E5-506D-6196-48781EEE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F085D0-7BC4-9655-6D93-9DE7FEB9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1DB98D-E2F1-854A-7021-7D58DF57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4AD90C-C9EA-DB0D-177F-109BD5D7B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2F23E2-5634-BCC1-3F4B-8FFBA41E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80CCD0-8E95-4495-DECB-08CEDAE9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16221-E679-D444-6284-8FFE67C8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3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8BCC8-A992-E5E2-F1C3-C786776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F279AE-564E-E43C-4ECD-78318A0E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50BF35-D020-96FD-98C2-23A30EDF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62C6CD-9D3A-8CF8-276E-ED592002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C8BDF6-411E-8015-955A-52D1AEBF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67CAE8-8E32-BB2E-0FC1-C4E8E4C2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77DC0-BD15-DB7E-E2B6-A55D7673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2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09F53-13D9-8B0A-8A97-0E4872D5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9D725-C970-15C4-5BAF-A0F69CE8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1086A-3226-1E43-CC40-73BD63F2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E79C9E-29B1-8520-9B6A-26FAADA8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77EBF-A828-45BF-016A-04DD8CD5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55604-B678-3025-9569-4D9EAD41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F1EB9-2DF8-1962-CB9B-7591D37C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0DB38B-1FB1-04B6-7256-F3B2229EC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513E8C-1168-7F2E-26B6-4A4BAD88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67D184-9B0B-ADF9-E77C-15BA6658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E111F-2BCE-8C6C-14EF-2FAB5AB6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17B52A-97BA-2EA3-7F4C-0D2A49A1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6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77A716-45A8-CE99-1B4B-7BEEA28D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43A94-2D61-816B-9FB2-8C22332B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823F8-163C-5162-AEB4-5707FA741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1245-DCC9-4177-8083-55FB5CED8378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360B7-145E-A369-F832-A1F458455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D14459-5CA8-FC55-1E57-135C8BEB2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6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494493E-E6EA-4552-7BAA-5B8197073727}"/>
              </a:ext>
            </a:extLst>
          </p:cNvPr>
          <p:cNvSpPr/>
          <p:nvPr/>
        </p:nvSpPr>
        <p:spPr>
          <a:xfrm>
            <a:off x="8070573" y="2378763"/>
            <a:ext cx="1113183" cy="41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490BE31-227E-56C6-75C9-D85B0B85A74C}"/>
              </a:ext>
            </a:extLst>
          </p:cNvPr>
          <p:cNvSpPr/>
          <p:nvPr/>
        </p:nvSpPr>
        <p:spPr>
          <a:xfrm>
            <a:off x="4280450" y="1742662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E7D32CA-EE7F-EC10-56F5-8626EEE8BD2C}"/>
              </a:ext>
            </a:extLst>
          </p:cNvPr>
          <p:cNvSpPr/>
          <p:nvPr/>
        </p:nvSpPr>
        <p:spPr>
          <a:xfrm>
            <a:off x="4280450" y="2637182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6B3C226-1041-5D64-06B6-EB0E55450380}"/>
              </a:ext>
            </a:extLst>
          </p:cNvPr>
          <p:cNvSpPr/>
          <p:nvPr/>
        </p:nvSpPr>
        <p:spPr>
          <a:xfrm>
            <a:off x="4280450" y="5395290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FB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6719577-EA17-0FF8-8996-AB3BC631ED39}"/>
              </a:ext>
            </a:extLst>
          </p:cNvPr>
          <p:cNvSpPr/>
          <p:nvPr/>
        </p:nvSpPr>
        <p:spPr>
          <a:xfrm>
            <a:off x="4280450" y="3594650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Reporting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ED6E591D-CBFC-FD19-2641-CB491221CFE5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rot="16200000" flipV="1">
            <a:off x="6796710" y="548308"/>
            <a:ext cx="427379" cy="3233532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10ED7C93-978C-F57F-1CE2-AA2F2BB44BCF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5400000">
            <a:off x="6506816" y="1683023"/>
            <a:ext cx="1007166" cy="3233532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7D1A347A-C331-335D-2A64-6B9E0D6AB9EB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>
            <a:off x="5393633" y="2587485"/>
            <a:ext cx="3790123" cy="3016527"/>
          </a:xfrm>
          <a:prstGeom prst="bentConnector3">
            <a:avLst>
              <a:gd name="adj1" fmla="val -6031"/>
            </a:avLst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103F6AB7-8651-D7CE-E06F-1DF0D6C0CE1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5393633" y="2587484"/>
            <a:ext cx="2676940" cy="258419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1E0C8330-FBD7-D4B2-800A-6DD7C2B0658C}"/>
              </a:ext>
            </a:extLst>
          </p:cNvPr>
          <p:cNvSpPr/>
          <p:nvPr/>
        </p:nvSpPr>
        <p:spPr>
          <a:xfrm>
            <a:off x="934277" y="3168921"/>
            <a:ext cx="1398105" cy="12688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Crowd</a:t>
            </a:r>
            <a:r>
              <a:rPr lang="de-DE" dirty="0"/>
              <a:t> in </a:t>
            </a:r>
            <a:r>
              <a:rPr lang="de-DE" dirty="0" err="1"/>
              <a:t>venue</a:t>
            </a:r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5D5DAA9-1B00-C40D-3C52-70834FE91D55}"/>
              </a:ext>
            </a:extLst>
          </p:cNvPr>
          <p:cNvSpPr/>
          <p:nvPr/>
        </p:nvSpPr>
        <p:spPr>
          <a:xfrm>
            <a:off x="934277" y="4969563"/>
            <a:ext cx="1398105" cy="12688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Crowdflow</a:t>
            </a:r>
            <a:r>
              <a:rPr lang="de-DE" sz="1200" dirty="0"/>
              <a:t> at </a:t>
            </a:r>
            <a:r>
              <a:rPr lang="de-DE" sz="1200" dirty="0" err="1"/>
              <a:t>gates</a:t>
            </a:r>
            <a:endParaRPr lang="de-DE" sz="1200" dirty="0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9EC7EFE-33FE-65D3-3951-A4C4628E75AA}"/>
              </a:ext>
            </a:extLst>
          </p:cNvPr>
          <p:cNvCxnSpPr>
            <a:cxnSpLocks/>
            <a:stCxn id="34" idx="6"/>
            <a:endCxn id="8" idx="1"/>
          </p:cNvCxnSpPr>
          <p:nvPr/>
        </p:nvCxnSpPr>
        <p:spPr>
          <a:xfrm>
            <a:off x="2332382" y="3803371"/>
            <a:ext cx="1948068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3F48245F-8CCA-B1BB-258F-BF6639F5CAC7}"/>
              </a:ext>
            </a:extLst>
          </p:cNvPr>
          <p:cNvCxnSpPr>
            <a:cxnSpLocks/>
            <a:stCxn id="35" idx="6"/>
            <a:endCxn id="7" idx="1"/>
          </p:cNvCxnSpPr>
          <p:nvPr/>
        </p:nvCxnSpPr>
        <p:spPr>
          <a:xfrm flipV="1">
            <a:off x="2332382" y="5604012"/>
            <a:ext cx="1948068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B8F1D24-33C0-A22C-3A67-B242E7192F8C}"/>
              </a:ext>
            </a:extLst>
          </p:cNvPr>
          <p:cNvSpPr txBox="1"/>
          <p:nvPr/>
        </p:nvSpPr>
        <p:spPr>
          <a:xfrm>
            <a:off x="4280450" y="7089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Modules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83037B3-D36F-1990-F2D3-89974CF7D55D}"/>
              </a:ext>
            </a:extLst>
          </p:cNvPr>
          <p:cNvSpPr txBox="1"/>
          <p:nvPr/>
        </p:nvSpPr>
        <p:spPr>
          <a:xfrm>
            <a:off x="1040293" y="70899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3E49159-6331-C224-4C2E-182710FE5B25}"/>
              </a:ext>
            </a:extLst>
          </p:cNvPr>
          <p:cNvSpPr txBox="1"/>
          <p:nvPr/>
        </p:nvSpPr>
        <p:spPr>
          <a:xfrm>
            <a:off x="8236223" y="708991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2782135-D7F5-B505-3B5C-B30F2CCD37B7}"/>
              </a:ext>
            </a:extLst>
          </p:cNvPr>
          <p:cNvSpPr/>
          <p:nvPr/>
        </p:nvSpPr>
        <p:spPr>
          <a:xfrm>
            <a:off x="10807146" y="1742662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Display9</a:t>
            </a: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B6688A6C-9BD6-619C-641D-4D0564E14B26}"/>
              </a:ext>
            </a:extLst>
          </p:cNvPr>
          <p:cNvCxnSpPr>
            <a:cxnSpLocks/>
            <a:stCxn id="4" idx="0"/>
            <a:endCxn id="2" idx="1"/>
          </p:cNvCxnSpPr>
          <p:nvPr/>
        </p:nvCxnSpPr>
        <p:spPr>
          <a:xfrm rot="5400000" flipH="1" flipV="1">
            <a:off x="9503466" y="1075084"/>
            <a:ext cx="427379" cy="2179981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9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Sandro Schmidt</dc:creator>
  <cp:lastModifiedBy>Sandro Schmidt</cp:lastModifiedBy>
  <cp:revision>4</cp:revision>
  <dcterms:created xsi:type="dcterms:W3CDTF">2024-12-05T13:25:07Z</dcterms:created>
  <dcterms:modified xsi:type="dcterms:W3CDTF">2024-12-08T12:41:21Z</dcterms:modified>
</cp:coreProperties>
</file>