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chive.stsci.edu/k2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Introduction: Today we will present our ideas about the AI project applied to Radio Astronomy. We have started researching machine learning algorithms a bit and we have implanted one with a dataset about stars and planets. But we will tell you more about that later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ece442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ece442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Thomas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ece442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ece44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Background of AI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ece4428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ece4428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We want to train a machine learning algorithm that can predict if a star has at least one exoplanet in orbit.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Marleen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Our is to To figure out whether a star has at least one Exoplanet in orbit by using ML. Build a neural network to find pattern of exoplanet. We also have exces to some devices like de movidius stick, which we can use for the neural network.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ece442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ece442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Tanya 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All of the planets in our solar system orbit around the Sun.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So exoplanet has some potential possibilities that there might be some other creatures in the planet or possible for humans to live in there. 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chemeClr val="lt1"/>
                </a:highlight>
              </a:rPr>
              <a:t>----okay then how can we find Earth-like planets in other solar systems?</a:t>
            </a:r>
            <a:endParaRPr sz="13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Exoplanets are very hard to see directly with telescopes since they are hidden by the bright glare of the stars they orbit.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FFFFF"/>
                </a:highlight>
              </a:rPr>
              <a:t>So they came up with the other idea, which is to search exoplanet by looking at the effects that these planets have on the stars. 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ece442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ece442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4292E"/>
                </a:solidFill>
                <a:highlight>
                  <a:schemeClr val="lt1"/>
                </a:highlight>
              </a:rPr>
              <a:t>Tanya</a:t>
            </a:r>
            <a:endParaRPr sz="1400">
              <a:solidFill>
                <a:srgbClr val="24292E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Kepler is very sensitive to changes in flux (light intensity). Periodically, data are beamed down to Earth and after a bit of de-noising, they are open-sourced via the </a:t>
            </a:r>
            <a:r>
              <a:rPr lang="ko" sz="1400" u="sng">
                <a:solidFill>
                  <a:srgbClr val="0366D6"/>
                </a:solidFill>
                <a:hlinkClick r:id="rId2"/>
              </a:rPr>
              <a:t>Mikulski Archive</a:t>
            </a:r>
            <a:r>
              <a:rPr lang="ko" sz="1400">
                <a:solidFill>
                  <a:srgbClr val="24292E"/>
                </a:solidFill>
              </a:rPr>
              <a:t>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t/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t/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Kepler detected exoplanets using something called transit method.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When a planet passes in front of its star, it’s called a transit.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As the planet transits in front of the star, it blocks out a little bit of the star's light.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which means, a star will look a little less bright when the planet passes infront of it.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So by collecting the datas of brightness of the stars as time passes, they can observe whether the transit is currently going on. </a:t>
            </a:r>
            <a:endParaRPr sz="1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b4c9de4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b4c9de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t/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t/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Kepler detected exoplanets using something called transit method.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When a planet passes in front of its star, it’s called a transit.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As the planet transits in front of the star, it blocks out a little bit of the star's light.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which means, a star will look a little less bright when the planet passes infront of it.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-"/>
            </a:pPr>
            <a:r>
              <a:rPr lang="ko" sz="1400">
                <a:solidFill>
                  <a:srgbClr val="24292E"/>
                </a:solidFill>
              </a:rPr>
              <a:t>So by collecting the datas of brightness of the stars as time passes, they can observe whether the transit is currently going on. </a:t>
            </a:r>
            <a:endParaRPr sz="1400">
              <a:solidFill>
                <a:srgbClr val="24292E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t/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ece4428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ece4428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Exoplanet dataset: We want to train a machine learning algorithm that can predict if a star has at least one exoplanet in orbit.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Pulsar dataset: Just for showing our first choice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Thomas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cece442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cece442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Thomas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ece442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ece442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Tanya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whether it’s suitable for 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38801" y="93600"/>
            <a:ext cx="7466400" cy="16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&amp; </a:t>
            </a:r>
            <a:r>
              <a:rPr lang="ko"/>
              <a:t>Radio Astronomy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5425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By: </a:t>
            </a:r>
            <a:r>
              <a:rPr lang="ko" sz="1100">
                <a:solidFill>
                  <a:schemeClr val="dk1"/>
                </a:solidFill>
              </a:rPr>
              <a:t>Thomas Merle, Tanya Ahn, Sungbin Park, Rémi Doguet and Marleen Jonker.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Technical Information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Using Tensorflow 1.1x with 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Using 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Using dataset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virtual Environment through Anaconda - for using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Base OS is Windows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Supervised learning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Use devices such as Jetson Nano developer kit, Movidius or Coral for deep learning environment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team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Marleen JONKER, The Netherlands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Sungbin PARK, Republic of Korea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Thomas MERLE, France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Rémi DOGUET, France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Tanya AHN, Republic of Korea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goal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To figure out whether a star has at least one Exoplanet in orbit by using ML.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Build a neural network to find pattern of exoplanet.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What is an exoplanet?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19375"/>
            <a:ext cx="42603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Planets that orbit around other stars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Scientists search for exoplanets by looking at the effects these planets have on the stars they orbit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00" y="1192250"/>
            <a:ext cx="3959099" cy="3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NASA’s mission to search for the exoplanets : Kepler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835250"/>
            <a:ext cx="42603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>
                <a:solidFill>
                  <a:srgbClr val="24292E"/>
                </a:solidFill>
                <a:highlight>
                  <a:srgbClr val="FFFFFF"/>
                </a:highlight>
              </a:rPr>
              <a:t>Satellite-telescope designed to search for exoplanets.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rPr lang="ko">
                <a:solidFill>
                  <a:srgbClr val="24292E"/>
                </a:solidFill>
                <a:highlight>
                  <a:srgbClr val="FFFFFF"/>
                </a:highlight>
              </a:rPr>
              <a:t>It focuses on one area for 80 days to gather data.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-"/>
            </a:pPr>
            <a:r>
              <a:rPr lang="ko">
                <a:solidFill>
                  <a:srgbClr val="24292E"/>
                </a:solidFill>
              </a:rPr>
              <a:t>Kepler </a:t>
            </a:r>
            <a:r>
              <a:rPr lang="ko">
                <a:solidFill>
                  <a:srgbClr val="24292E"/>
                </a:solidFill>
              </a:rPr>
              <a:t>measure</a:t>
            </a:r>
            <a:r>
              <a:rPr lang="ko">
                <a:solidFill>
                  <a:srgbClr val="24292E"/>
                </a:solidFill>
              </a:rPr>
              <a:t> change in light intensity.</a:t>
            </a:r>
            <a:endParaRPr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25" y="1017725"/>
            <a:ext cx="3742049" cy="374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NASA’s mission to search for the exoplanets : Kepler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0233"/>
            <a:ext cx="8832301" cy="19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Exoplanet dataset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Pulsar dataset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0439" l="0" r="0" t="0"/>
          <a:stretch/>
        </p:blipFill>
        <p:spPr>
          <a:xfrm>
            <a:off x="1698824" y="1771375"/>
            <a:ext cx="5746351" cy="12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913" y="3682098"/>
            <a:ext cx="6520174" cy="10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2571750"/>
            <a:ext cx="84399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Traning set : 5087 rows or observations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Test set : </a:t>
            </a:r>
            <a:r>
              <a:rPr lang="ko">
                <a:solidFill>
                  <a:schemeClr val="dk1"/>
                </a:solidFill>
              </a:rPr>
              <a:t>570 rows or observations.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3198 columns or features.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Column 1 is the label vector. Columns 2 - 3198 are the flux values over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37 confirmed exoplanet-stars and 5050 non-exoplanet-stars in training set.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0439" l="0" r="0" t="0"/>
          <a:stretch/>
        </p:blipFill>
        <p:spPr>
          <a:xfrm>
            <a:off x="1499825" y="1189675"/>
            <a:ext cx="5762725" cy="12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2611075"/>
            <a:ext cx="39999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2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Visualization of Data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7341150" y="1239950"/>
            <a:ext cx="14913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Red : an exoplanet star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 Blue : a non-exoplanet-star.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29450" cy="391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