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FA"/>
    <a:srgbClr val="C1F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438F1-DE65-4546-BE6D-29D7088F4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8D447-5CAF-4B75-BA03-441D4C074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F742D2-6302-4F28-A44F-7E8197B5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67FBF4-C7B7-471D-85F7-2E3A04763FA7}"/>
              </a:ext>
            </a:extLst>
          </p:cNvPr>
          <p:cNvSpPr txBox="1"/>
          <p:nvPr/>
        </p:nvSpPr>
        <p:spPr>
          <a:xfrm>
            <a:off x="5483053" y="3960167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Aula 2: A estrutura de um Chrome App/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Extension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2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rgbClr val="EFFFFA"/>
            </a:gs>
          </a:gsLst>
          <a:lin ang="5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4B502-7785-408A-9934-D69D9B2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714692"/>
            <a:ext cx="2095500" cy="479424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Arquitetura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C51FB8-45C9-46FE-AD16-DB6227997BD2}"/>
              </a:ext>
            </a:extLst>
          </p:cNvPr>
          <p:cNvSpPr txBox="1"/>
          <p:nvPr/>
        </p:nvSpPr>
        <p:spPr>
          <a:xfrm>
            <a:off x="247650" y="291525"/>
            <a:ext cx="2868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2">
                    <a:lumMod val="50000"/>
                  </a:schemeClr>
                </a:solidFill>
              </a:rPr>
              <a:t>Chrome </a:t>
            </a:r>
            <a:r>
              <a:rPr lang="pt-BR" sz="3200" dirty="0" err="1">
                <a:solidFill>
                  <a:schemeClr val="tx2">
                    <a:lumMod val="50000"/>
                  </a:schemeClr>
                </a:solidFill>
              </a:rPr>
              <a:t>API’s</a:t>
            </a:r>
            <a:endParaRPr lang="pt-BR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C152EE-B1EF-4AFD-8402-AA6556084824}"/>
              </a:ext>
            </a:extLst>
          </p:cNvPr>
          <p:cNvSpPr txBox="1"/>
          <p:nvPr/>
        </p:nvSpPr>
        <p:spPr>
          <a:xfrm>
            <a:off x="547846" y="2828835"/>
            <a:ext cx="11096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São uma parte fundamental da arquitetura, elas são a grande magia das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chrome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extensions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elas oferecem acesso a uma quase infinita biblioteca de possibilidades de interação com o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navegador. Ela possui métodos síncronos e assíncronos aumenta o nível de customização de sua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aplicação a níveis realmente agradáveis.</a:t>
            </a:r>
          </a:p>
        </p:txBody>
      </p:sp>
    </p:spTree>
    <p:extLst>
      <p:ext uri="{BB962C8B-B14F-4D97-AF65-F5344CB8AC3E}">
        <p14:creationId xmlns:p14="http://schemas.microsoft.com/office/powerpoint/2010/main" val="371725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rgbClr val="EFFFFA"/>
            </a:gs>
          </a:gsLst>
          <a:lin ang="5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2C51FB8-45C9-46FE-AD16-DB6227997BD2}"/>
              </a:ext>
            </a:extLst>
          </p:cNvPr>
          <p:cNvSpPr txBox="1"/>
          <p:nvPr/>
        </p:nvSpPr>
        <p:spPr>
          <a:xfrm>
            <a:off x="724060" y="2249467"/>
            <a:ext cx="2026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</a:rPr>
              <a:t>Fim 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3E51F8-9545-403C-85BF-5CF6C0BA6627}"/>
              </a:ext>
            </a:extLst>
          </p:cNvPr>
          <p:cNvSpPr/>
          <p:nvPr/>
        </p:nvSpPr>
        <p:spPr>
          <a:xfrm>
            <a:off x="1676359" y="3018908"/>
            <a:ext cx="88392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tx2">
                    <a:lumMod val="50000"/>
                  </a:schemeClr>
                </a:solidFill>
              </a:rPr>
              <a:t>Aula 2: A estrutura de um Chrome App/</a:t>
            </a:r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Extension</a:t>
            </a:r>
            <a:r>
              <a:rPr lang="pt-BR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FABF85-BC6C-4842-A833-D25DF2472666}"/>
              </a:ext>
            </a:extLst>
          </p:cNvPr>
          <p:cNvSpPr txBox="1"/>
          <p:nvPr/>
        </p:nvSpPr>
        <p:spPr>
          <a:xfrm>
            <a:off x="2004174" y="3590984"/>
            <a:ext cx="8183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chemeClr val="tx2">
                    <a:lumMod val="50000"/>
                  </a:schemeClr>
                </a:solidFill>
              </a:rPr>
              <a:t>Dúvidas não hesitem em mandar mensagem,</a:t>
            </a:r>
          </a:p>
          <a:p>
            <a:pPr algn="ctr"/>
            <a:r>
              <a:rPr lang="pt-BR" sz="2800" dirty="0">
                <a:solidFill>
                  <a:schemeClr val="tx2">
                    <a:lumMod val="50000"/>
                  </a:schemeClr>
                </a:solidFill>
              </a:rPr>
              <a:t>responderei o mais breve possível.</a:t>
            </a:r>
          </a:p>
        </p:txBody>
      </p:sp>
    </p:spTree>
    <p:extLst>
      <p:ext uri="{BB962C8B-B14F-4D97-AF65-F5344CB8AC3E}">
        <p14:creationId xmlns:p14="http://schemas.microsoft.com/office/powerpoint/2010/main" val="266264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rgbClr val="EFFFFA"/>
            </a:gs>
          </a:gsLst>
          <a:lin ang="5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4B502-7785-408A-9934-D69D9B22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1705B-B011-4739-B252-1964CC7F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pt-BR" dirty="0"/>
              <a:t>Arquivos de extensão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pt-BR" dirty="0"/>
              <a:t>Referenciando arquivos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pt-BR" dirty="0"/>
              <a:t>Arquitetura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Manifesto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Background Script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UI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 err="1"/>
              <a:t>Content</a:t>
            </a:r>
            <a:r>
              <a:rPr lang="pt-BR" dirty="0"/>
              <a:t> Script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Pagina de opções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Chrome </a:t>
            </a:r>
            <a:r>
              <a:rPr lang="pt-BR" dirty="0" err="1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41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rgbClr val="EFFFFA"/>
            </a:gs>
          </a:gsLst>
          <a:lin ang="5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4B502-7785-408A-9934-D69D9B2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2150" y="124882"/>
            <a:ext cx="8534400" cy="1507067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Arquivos</a:t>
            </a:r>
            <a:br>
              <a:rPr lang="pt-BR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de extensão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CFDBEF-3AD9-43B8-9313-F73D0E0CC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753350" cy="68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rgbClr val="EFFFFA"/>
            </a:gs>
          </a:gsLst>
          <a:lin ang="5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4B502-7785-408A-9934-D69D9B2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801157"/>
            <a:ext cx="8534400" cy="1507067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Referenciando arquivos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7002FD-CFF1-4A0C-A0D3-0E1B3874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69" y="2533649"/>
            <a:ext cx="6062662" cy="10899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617E42-C9EA-43A1-9793-FD252F1AA393}"/>
              </a:ext>
            </a:extLst>
          </p:cNvPr>
          <p:cNvSpPr txBox="1"/>
          <p:nvPr/>
        </p:nvSpPr>
        <p:spPr>
          <a:xfrm>
            <a:off x="2651788" y="4365111"/>
            <a:ext cx="688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tx2">
                    <a:lumMod val="50000"/>
                  </a:schemeClr>
                </a:solidFill>
              </a:rPr>
              <a:t>chrome-extension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://</a:t>
            </a:r>
            <a:r>
              <a:rPr lang="pt-BR" i="1" dirty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pt-BR" i="1" dirty="0" err="1">
                <a:solidFill>
                  <a:schemeClr val="tx2">
                    <a:lumMod val="50000"/>
                  </a:schemeClr>
                </a:solidFill>
              </a:rPr>
              <a:t>idDaExtensão</a:t>
            </a:r>
            <a:r>
              <a:rPr lang="pt-BR" i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pt-BR" i="1" dirty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pt-BR" i="1" dirty="0" err="1">
                <a:solidFill>
                  <a:schemeClr val="tx2">
                    <a:lumMod val="50000"/>
                  </a:schemeClr>
                </a:solidFill>
              </a:rPr>
              <a:t>caminhoDoArquivo</a:t>
            </a:r>
            <a:r>
              <a:rPr lang="pt-BR" i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rgbClr val="EFFFFA"/>
            </a:gs>
          </a:gsLst>
          <a:lin ang="5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4B502-7785-408A-9934-D69D9B2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170" y="2966620"/>
            <a:ext cx="6411411" cy="146685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2">
                    <a:lumMod val="50000"/>
                  </a:schemeClr>
                </a:solidFill>
              </a:rPr>
              <a:t>Arquitetura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C51FB8-45C9-46FE-AD16-DB6227997BD2}"/>
              </a:ext>
            </a:extLst>
          </p:cNvPr>
          <p:cNvSpPr txBox="1"/>
          <p:nvPr/>
        </p:nvSpPr>
        <p:spPr>
          <a:xfrm>
            <a:off x="2943225" y="2505670"/>
            <a:ext cx="653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tx2">
                    <a:lumMod val="50000"/>
                  </a:schemeClr>
                </a:solidFill>
              </a:rPr>
              <a:t>Manifesto</a:t>
            </a:r>
          </a:p>
        </p:txBody>
      </p:sp>
    </p:spTree>
    <p:extLst>
      <p:ext uri="{BB962C8B-B14F-4D97-AF65-F5344CB8AC3E}">
        <p14:creationId xmlns:p14="http://schemas.microsoft.com/office/powerpoint/2010/main" val="73029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rgbClr val="EFFFFA"/>
            </a:gs>
          </a:gsLst>
          <a:lin ang="5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4B502-7785-408A-9934-D69D9B2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471" y="876300"/>
            <a:ext cx="2095500" cy="479424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Arquitetura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C51FB8-45C9-46FE-AD16-DB6227997BD2}"/>
              </a:ext>
            </a:extLst>
          </p:cNvPr>
          <p:cNvSpPr txBox="1"/>
          <p:nvPr/>
        </p:nvSpPr>
        <p:spPr>
          <a:xfrm>
            <a:off x="247650" y="291525"/>
            <a:ext cx="383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2">
                    <a:lumMod val="50000"/>
                  </a:schemeClr>
                </a:solidFill>
              </a:rPr>
              <a:t>Background Script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C152EE-B1EF-4AFD-8402-AA6556084824}"/>
              </a:ext>
            </a:extLst>
          </p:cNvPr>
          <p:cNvSpPr txBox="1"/>
          <p:nvPr/>
        </p:nvSpPr>
        <p:spPr>
          <a:xfrm>
            <a:off x="1122523" y="1991357"/>
            <a:ext cx="9946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O script de plano de fundo é o manipulador de eventos da extensão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contém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listeners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 para eventos do navegador que são importantes para a extensão.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Ele permanece inativo até que um evento seja disparado e execute a lógica instruída.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descarregado quando fica ocioso.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Um script em segundo plano eficaz é carregado apenas quando é necessário e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descarregado quando fica ocioso.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C94C3E-1440-4627-B2EF-C5A7661D4F7C}"/>
              </a:ext>
            </a:extLst>
          </p:cNvPr>
          <p:cNvSpPr txBox="1"/>
          <p:nvPr/>
        </p:nvSpPr>
        <p:spPr>
          <a:xfrm>
            <a:off x="5057775" y="4381316"/>
            <a:ext cx="20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background.js</a:t>
            </a:r>
          </a:p>
        </p:txBody>
      </p:sp>
    </p:spTree>
    <p:extLst>
      <p:ext uri="{BB962C8B-B14F-4D97-AF65-F5344CB8AC3E}">
        <p14:creationId xmlns:p14="http://schemas.microsoft.com/office/powerpoint/2010/main" val="343286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rgbClr val="EFFFFA"/>
            </a:gs>
          </a:gsLst>
          <a:lin ang="5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4B502-7785-408A-9934-D69D9B2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714692"/>
            <a:ext cx="2095500" cy="479424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Arquitetura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C51FB8-45C9-46FE-AD16-DB6227997BD2}"/>
              </a:ext>
            </a:extLst>
          </p:cNvPr>
          <p:cNvSpPr txBox="1"/>
          <p:nvPr/>
        </p:nvSpPr>
        <p:spPr>
          <a:xfrm>
            <a:off x="247650" y="291525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2">
                    <a:lumMod val="50000"/>
                  </a:schemeClr>
                </a:solidFill>
              </a:rPr>
              <a:t>UI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C152EE-B1EF-4AFD-8402-AA6556084824}"/>
              </a:ext>
            </a:extLst>
          </p:cNvPr>
          <p:cNvSpPr txBox="1"/>
          <p:nvPr/>
        </p:nvSpPr>
        <p:spPr>
          <a:xfrm>
            <a:off x="1122523" y="1991357"/>
            <a:ext cx="1012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 Ui deve ser leve, limpa e minimalista. A UI deve customizar ou melhorar a performance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de navegação da sua extensão e não o contrário</a:t>
            </a:r>
          </a:p>
        </p:txBody>
      </p:sp>
      <p:pic>
        <p:nvPicPr>
          <p:cNvPr id="1026" name="Picture 2" descr="A browser window containing a page action displaying a popup.">
            <a:extLst>
              <a:ext uri="{FF2B5EF4-FFF2-40B4-BE49-F238E27FC236}">
                <a16:creationId xmlns:a16="http://schemas.microsoft.com/office/drawing/2014/main" id="{3B6E5EE1-CF88-45AB-9D28-F9CF0E642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54" y="3114675"/>
            <a:ext cx="30956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9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rgbClr val="EFFFFA"/>
            </a:gs>
          </a:gsLst>
          <a:lin ang="5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4B502-7785-408A-9934-D69D9B2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714692"/>
            <a:ext cx="2095500" cy="479424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Arquitetura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C51FB8-45C9-46FE-AD16-DB6227997BD2}"/>
              </a:ext>
            </a:extLst>
          </p:cNvPr>
          <p:cNvSpPr txBox="1"/>
          <p:nvPr/>
        </p:nvSpPr>
        <p:spPr>
          <a:xfrm>
            <a:off x="247650" y="291525"/>
            <a:ext cx="3155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chemeClr val="tx2">
                    <a:lumMod val="50000"/>
                  </a:schemeClr>
                </a:solidFill>
              </a:rPr>
              <a:t>Content</a:t>
            </a:r>
            <a:r>
              <a:rPr lang="pt-BR" sz="3200" dirty="0">
                <a:solidFill>
                  <a:schemeClr val="tx2">
                    <a:lumMod val="50000"/>
                  </a:schemeClr>
                </a:solidFill>
              </a:rPr>
              <a:t> scripts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C152EE-B1EF-4AFD-8402-AA6556084824}"/>
              </a:ext>
            </a:extLst>
          </p:cNvPr>
          <p:cNvSpPr txBox="1"/>
          <p:nvPr/>
        </p:nvSpPr>
        <p:spPr>
          <a:xfrm>
            <a:off x="1027273" y="1740355"/>
            <a:ext cx="10314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São aqueles scripts injetados direto na página, eles não possuem comunicação direta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com os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popups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 ou background porém podem se comunicar por mensagens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assyncronas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São normalmente usados para injeção de código dentro da pagina de um especificado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site ou tab.</a:t>
            </a:r>
          </a:p>
        </p:txBody>
      </p:sp>
      <p:pic>
        <p:nvPicPr>
          <p:cNvPr id="2050" name="Picture 2" descr="A browser window with a page action and a content script.">
            <a:extLst>
              <a:ext uri="{FF2B5EF4-FFF2-40B4-BE49-F238E27FC236}">
                <a16:creationId xmlns:a16="http://schemas.microsoft.com/office/drawing/2014/main" id="{89A1E1DB-D537-4D98-BE9E-10AEB84D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65" y="3429000"/>
            <a:ext cx="3695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hows a communication path between the content script and the parent extension.">
            <a:extLst>
              <a:ext uri="{FF2B5EF4-FFF2-40B4-BE49-F238E27FC236}">
                <a16:creationId xmlns:a16="http://schemas.microsoft.com/office/drawing/2014/main" id="{A78F2381-9FF5-4761-9C45-2311C81BC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628" y="3429000"/>
            <a:ext cx="3695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3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FFFFA"/>
            </a:gs>
            <a:gs pos="100000">
              <a:srgbClr val="EFFFFA"/>
            </a:gs>
          </a:gsLst>
          <a:lin ang="5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4B502-7785-408A-9934-D69D9B2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714692"/>
            <a:ext cx="2095500" cy="479424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Arquitetura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C51FB8-45C9-46FE-AD16-DB6227997BD2}"/>
              </a:ext>
            </a:extLst>
          </p:cNvPr>
          <p:cNvSpPr txBox="1"/>
          <p:nvPr/>
        </p:nvSpPr>
        <p:spPr>
          <a:xfrm>
            <a:off x="247650" y="291525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chemeClr val="tx2">
                    <a:lumMod val="50000"/>
                  </a:schemeClr>
                </a:solidFill>
              </a:rPr>
              <a:t>Options</a:t>
            </a:r>
            <a:r>
              <a:rPr lang="pt-BR" sz="3200" dirty="0">
                <a:solidFill>
                  <a:schemeClr val="tx2">
                    <a:lumMod val="50000"/>
                  </a:schemeClr>
                </a:solidFill>
              </a:rPr>
              <a:t> Page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C152EE-B1EF-4AFD-8402-AA6556084824}"/>
              </a:ext>
            </a:extLst>
          </p:cNvPr>
          <p:cNvSpPr txBox="1"/>
          <p:nvPr/>
        </p:nvSpPr>
        <p:spPr>
          <a:xfrm>
            <a:off x="1027273" y="1740355"/>
            <a:ext cx="10233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Algumas extensões servem não necessitam grandes interações com usuários e é possível,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poupar tempo com a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options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page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, que é uma pagina que você cria dentro da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chrome://extensions para definir “configurações” da sua extensão</a:t>
            </a:r>
          </a:p>
        </p:txBody>
      </p:sp>
      <p:pic>
        <p:nvPicPr>
          <p:cNvPr id="3074" name="Picture 2" descr="Full Page Options">
            <a:extLst>
              <a:ext uri="{FF2B5EF4-FFF2-40B4-BE49-F238E27FC236}">
                <a16:creationId xmlns:a16="http://schemas.microsoft.com/office/drawing/2014/main" id="{C6EC9DB5-D9C2-4118-BB63-C63773C4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2973742"/>
            <a:ext cx="60293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47243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281</TotalTime>
  <Words>308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Fatia</vt:lpstr>
      <vt:lpstr>Apresentação do PowerPoint</vt:lpstr>
      <vt:lpstr>Sumário</vt:lpstr>
      <vt:lpstr>Arquivos de extensão</vt:lpstr>
      <vt:lpstr>Referenciando arquivos</vt:lpstr>
      <vt:lpstr>Arquitetura</vt:lpstr>
      <vt:lpstr>Arquitetura</vt:lpstr>
      <vt:lpstr>Arquitetura</vt:lpstr>
      <vt:lpstr>Arquitetura</vt:lpstr>
      <vt:lpstr>Arquitetura</vt:lpstr>
      <vt:lpstr>Arquitetura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Bittencourt Moraes</dc:creator>
  <cp:lastModifiedBy>William Bittencourt Moraes</cp:lastModifiedBy>
  <cp:revision>8</cp:revision>
  <dcterms:created xsi:type="dcterms:W3CDTF">2019-10-08T19:50:30Z</dcterms:created>
  <dcterms:modified xsi:type="dcterms:W3CDTF">2019-10-09T00:31:48Z</dcterms:modified>
</cp:coreProperties>
</file>