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C4A1"/>
    <a:srgbClr val="13272D"/>
    <a:srgbClr val="142D3B"/>
    <a:srgbClr val="325770"/>
    <a:srgbClr val="315671"/>
    <a:srgbClr val="162D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5D1C-0050-4668-9BA2-2872EC3AB80D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49BA-A6BF-46EB-8ABE-22CAA22AC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3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5D1C-0050-4668-9BA2-2872EC3AB80D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49BA-A6BF-46EB-8ABE-22CAA22AC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2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5D1C-0050-4668-9BA2-2872EC3AB80D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49BA-A6BF-46EB-8ABE-22CAA22AC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8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5D1C-0050-4668-9BA2-2872EC3AB80D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49BA-A6BF-46EB-8ABE-22CAA22AC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1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5D1C-0050-4668-9BA2-2872EC3AB80D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49BA-A6BF-46EB-8ABE-22CAA22AC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0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5D1C-0050-4668-9BA2-2872EC3AB80D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49BA-A6BF-46EB-8ABE-22CAA22AC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0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5D1C-0050-4668-9BA2-2872EC3AB80D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49BA-A6BF-46EB-8ABE-22CAA22AC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7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5D1C-0050-4668-9BA2-2872EC3AB80D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49BA-A6BF-46EB-8ABE-22CAA22AC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2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5D1C-0050-4668-9BA2-2872EC3AB80D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49BA-A6BF-46EB-8ABE-22CAA22AC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5D1C-0050-4668-9BA2-2872EC3AB80D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49BA-A6BF-46EB-8ABE-22CAA22AC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17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5D1C-0050-4668-9BA2-2872EC3AB80D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49BA-A6BF-46EB-8ABE-22CAA22AC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3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85D1C-0050-4668-9BA2-2872EC3AB80D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E49BA-A6BF-46EB-8ABE-22CAA22AC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9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Taskify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Presentation By Sandro Zabakhidze &amp; Levan </a:t>
            </a:r>
            <a:r>
              <a:rPr lang="en-US" dirty="0" err="1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Waqadze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88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7660640" cy="6858000"/>
          </a:xfrm>
          <a:prstGeom prst="rect">
            <a:avLst/>
          </a:prstGeom>
          <a:solidFill>
            <a:srgbClr val="1327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642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What do we aim to do?</a:t>
            </a:r>
            <a:endParaRPr lang="en-US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9145"/>
            <a:ext cx="5984240" cy="435133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Objective</a:t>
            </a:r>
            <a:r>
              <a:rPr lang="en-US" sz="2400" dirty="0" smtClean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an unique </a:t>
            </a:r>
            <a:r>
              <a:rPr lang="en-US" sz="2400" dirty="0" err="1" smtClean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todo</a:t>
            </a:r>
            <a:r>
              <a:rPr lang="en-US" sz="2400" dirty="0" smtClean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list application designed to transform task management with innovative features and a user-centric approach.</a:t>
            </a:r>
          </a:p>
          <a:p>
            <a:endParaRPr lang="en-US" sz="2400" dirty="0" smtClean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Introduction</a:t>
            </a:r>
            <a:r>
              <a:rPr lang="en-US" sz="2400" dirty="0" smtClean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we made </a:t>
            </a:r>
            <a:r>
              <a:rPr lang="en-US" sz="2400" dirty="0" err="1" smtClean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Taskify</a:t>
            </a:r>
            <a:r>
              <a:rPr lang="en-US" sz="2400" dirty="0" smtClean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because traditional </a:t>
            </a:r>
            <a:r>
              <a:rPr lang="en-US" sz="2400" dirty="0" err="1" smtClean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todo</a:t>
            </a:r>
            <a:r>
              <a:rPr lang="en-US" sz="2400" dirty="0" smtClean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list apps often lack engaging features and fail to address diverse user needs.</a:t>
            </a:r>
            <a:endParaRPr lang="en-US" sz="24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808" y1="25000" x2="9326" y2="26316"/>
                        <a14:foregroundMark x1="20725" y1="34211" x2="21244" y2="32895"/>
                        <a14:foregroundMark x1="34197" y1="36842" x2="35233" y2="34211"/>
                        <a14:foregroundMark x1="64249" y1="43421" x2="64249" y2="48684"/>
                        <a14:foregroundMark x1="63731" y1="21053" x2="63731" y2="18421"/>
                        <a14:foregroundMark x1="71503" y1="28947" x2="71503" y2="34211"/>
                        <a14:foregroundMark x1="80829" y1="47368" x2="81347" y2="51316"/>
                        <a14:foregroundMark x1="91710" y1="64474" x2="93782" y2="618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83607" y="3148897"/>
            <a:ext cx="1418803" cy="558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768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7660640" cy="6858000"/>
          </a:xfrm>
          <a:prstGeom prst="rect">
            <a:avLst/>
          </a:prstGeom>
          <a:solidFill>
            <a:srgbClr val="1327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642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Why </a:t>
            </a:r>
            <a:r>
              <a:rPr lang="en-US" dirty="0" err="1" smtClean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Taskify</a:t>
            </a:r>
            <a:r>
              <a:rPr lang="en-US" dirty="0" smtClean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?</a:t>
            </a:r>
            <a:endParaRPr lang="en-US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808" y1="25000" x2="9326" y2="26316"/>
                        <a14:foregroundMark x1="20725" y1="34211" x2="21244" y2="32895"/>
                        <a14:foregroundMark x1="34197" y1="36842" x2="35233" y2="34211"/>
                        <a14:foregroundMark x1="64249" y1="43421" x2="64249" y2="48684"/>
                        <a14:foregroundMark x1="63731" y1="21053" x2="63731" y2="18421"/>
                        <a14:foregroundMark x1="71503" y1="28947" x2="71503" y2="34211"/>
                        <a14:foregroundMark x1="80829" y1="47368" x2="81347" y2="51316"/>
                        <a14:foregroundMark x1="91710" y1="64474" x2="93782" y2="618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83607" y="3148897"/>
            <a:ext cx="1418803" cy="558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2101474"/>
            <a:ext cx="6187633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Problem Statement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Users struggle with maintaining motivation, organizing tasks effectively, and finding 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todo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list app that suits their personal workflow.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Solution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Taskify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addresses these issues by integrating unique features such as gamification, social collaboration, advanced task management, and personalization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Vision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To revolutionize task management by creating a more interactive, motivating, and efficient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todo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list app that caters to modern users’ diverse needs. </a:t>
            </a:r>
          </a:p>
        </p:txBody>
      </p:sp>
    </p:spTree>
    <p:extLst>
      <p:ext uri="{BB962C8B-B14F-4D97-AF65-F5344CB8AC3E}">
        <p14:creationId xmlns:p14="http://schemas.microsoft.com/office/powerpoint/2010/main" val="1702795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ame - Free gaming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6259">
            <a:off x="2722222" y="2997285"/>
            <a:ext cx="1714969" cy="1714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240" y="2417445"/>
            <a:ext cx="7665720" cy="1325563"/>
          </a:xfrm>
        </p:spPr>
        <p:txBody>
          <a:bodyPr>
            <a:noAutofit/>
          </a:bodyPr>
          <a:lstStyle/>
          <a:p>
            <a:pPr algn="r"/>
            <a:r>
              <a:rPr lang="en-US" dirty="0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We Offer </a:t>
            </a:r>
            <a:r>
              <a:rPr lang="en-US" dirty="0" smtClean="0">
                <a:solidFill>
                  <a:srgbClr val="00206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Simple</a:t>
            </a:r>
            <a:r>
              <a:rPr lang="en-US" dirty="0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dirty="0" smtClean="0">
                <a:solidFill>
                  <a:srgbClr val="7030A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Intuitive</a:t>
            </a:r>
            <a:r>
              <a:rPr lang="en-US" dirty="0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dirty="0" smtClean="0">
                <a:solidFill>
                  <a:srgbClr val="00B05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Gamified</a:t>
            </a:r>
            <a:r>
              <a:rPr lang="en-US" dirty="0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Design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2050" name="Picture 2" descr="Game - Free gaming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0679">
            <a:off x="1600596" y="2471352"/>
            <a:ext cx="2028825" cy="2028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8649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560" y="163144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Demo (Homepage)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15" y="1265187"/>
            <a:ext cx="9630137" cy="536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549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19" y="1280790"/>
            <a:ext cx="9649181" cy="540448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97560" y="163144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Demo (Voice memos)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2591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493760" cy="6858000"/>
          </a:xfrm>
          <a:prstGeom prst="rect">
            <a:avLst/>
          </a:prstGeom>
          <a:solidFill>
            <a:srgbClr val="1327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1225"/>
            <a:ext cx="6873240" cy="4351338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Personalized Notifications</a:t>
            </a:r>
            <a:r>
              <a:rPr lang="en-US" sz="2000" dirty="0" smtClean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Allow users to set custom reminders and alerts for specific tasks or deadlines.</a:t>
            </a:r>
          </a:p>
          <a:p>
            <a:r>
              <a:rPr lang="en-US" sz="2000" b="1" dirty="0" err="1" smtClean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Pomodoro</a:t>
            </a:r>
            <a:r>
              <a:rPr lang="en-US" sz="2000" b="1" dirty="0" smtClean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Timer</a:t>
            </a:r>
            <a:r>
              <a:rPr lang="en-US" sz="2000" dirty="0" smtClean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Integrate a </a:t>
            </a:r>
            <a:r>
              <a:rPr lang="en-US" sz="2000" dirty="0" err="1" smtClean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Pomodoro</a:t>
            </a:r>
            <a:r>
              <a:rPr lang="en-US" sz="2000" dirty="0" smtClean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timer to assist users in managing their work sessions and breaks.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530225"/>
            <a:ext cx="83464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Future Features Of </a:t>
            </a:r>
            <a:r>
              <a:rPr lang="en-US" dirty="0" err="1" smtClean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Taskify</a:t>
            </a:r>
            <a:endParaRPr lang="en-US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3076" name="Picture 4" descr="Tick - Free interface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2580639"/>
            <a:ext cx="1696721" cy="169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574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03680" y="191484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Thank you for your attention!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710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201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JetBrains Mono</vt:lpstr>
      <vt:lpstr>Office Theme</vt:lpstr>
      <vt:lpstr>Taskify</vt:lpstr>
      <vt:lpstr>What do we aim to do?</vt:lpstr>
      <vt:lpstr>Why Taskify?</vt:lpstr>
      <vt:lpstr>We Offer Simple, Intuitive, Gamified Design</vt:lpstr>
      <vt:lpstr>Demo (Homepage)</vt:lpstr>
      <vt:lpstr>Demo (Voice memos)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WellAge</dc:title>
  <dc:creator>Sandro Zabakhidze</dc:creator>
  <cp:lastModifiedBy>Sandro Zabakhidze</cp:lastModifiedBy>
  <cp:revision>10</cp:revision>
  <dcterms:created xsi:type="dcterms:W3CDTF">2024-07-26T19:53:04Z</dcterms:created>
  <dcterms:modified xsi:type="dcterms:W3CDTF">2024-07-27T12:25:21Z</dcterms:modified>
</cp:coreProperties>
</file>