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53470" autoAdjust="0"/>
  </p:normalViewPr>
  <p:slideViewPr>
    <p:cSldViewPr snapToGrid="0">
      <p:cViewPr varScale="1">
        <p:scale>
          <a:sx n="56" d="100"/>
          <a:sy n="56" d="100"/>
        </p:scale>
        <p:origin x="149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67B61-B8E2-49DE-8067-F4347553FE6E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0A255-BAFE-4878-8D69-44C2331E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74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A255-BAFE-4878-8D69-44C2331E77A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28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A255-BAFE-4878-8D69-44C2331E77A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77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A255-BAFE-4878-8D69-44C2331E77A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061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A255-BAFE-4878-8D69-44C2331E77A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997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A255-BAFE-4878-8D69-44C2331E77A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62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A255-BAFE-4878-8D69-44C2331E77A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76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A255-BAFE-4878-8D69-44C2331E77A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44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C8CFE6-384D-43B1-9916-6DC597CCF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A31D086-BAAC-435F-8A37-DF52E2CD3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AU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FA2A853-6C71-4803-ABE9-DFE4FA86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94E8B2-DA1F-4C5B-A981-91C69D5C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9CDA3A-6CD4-446F-AAED-5C8583E1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99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769849-3601-458F-BA6C-8C383332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4AB41C-2513-44F5-B1E1-69A5BBF9D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70EBD5-D63C-4430-875C-E20F63FE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672D3A-E543-423A-A683-78635E14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D11ECE-6F7E-4F0E-AD26-15B1C909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19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8E87DD7-2FDD-42E0-AD7A-15586D717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1AA8282-46C9-4DA6-A1B9-D56EBD7CB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28AE00-57EB-4D95-871C-FA106C16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EF405F-C6F9-4857-B282-382D0D26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B1AE1A-3A4C-4311-A3F0-B8565524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22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55D8F7-EB80-48A5-8628-9D0533DD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3C6982-51A5-44B9-BFC5-20D93CEDF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ED54C0-526D-4753-964C-79741A89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BD6CB8-72B2-478E-89F3-A940BC65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E0D6C7-773E-40C6-BFB4-26EE6657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25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E1F580-24E8-4403-AEBD-CFD3C3DA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4FF6A7-5C3D-40A8-ABAB-5238E354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E41400-48B3-4592-B124-90D5F5BC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AEEC26-2885-4B78-A714-BA2CF421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9A03E9-F413-4A8E-8644-8C894634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89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010F13-92A3-49DD-A17A-BE3FF3C1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09779E-4645-4160-B8AA-300CCF9A2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B2D602C-3462-44E1-AC53-C82AEA049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47100A1-7807-43AC-9545-239F7601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C43D65-7FA4-4D38-BDC4-713089FA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7D6D185-EFB4-40A8-BAFD-DB46881B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66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0594E9-0B6C-4668-93B7-D1CABDFB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951115-CE43-4CF0-BA73-336615E1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D151D9-57E7-431C-8DB4-68CDD60D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2A3257F-0C0D-43DC-A1CC-DF428B02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311B97B-7906-45A9-AA70-73EA3C848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54DE662-991D-40FF-9A5A-2F6E043A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2633547-E2F4-452F-BC5C-816BE9A6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91F9715-B645-4508-ADB1-940D2E7D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95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19559F-F63F-457F-832A-53B0F7E9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AAD825F-5A5E-48BE-A8C3-CD9B27A2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9752E74-9003-4F24-8419-8E13C4D2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FF870FA-532F-442F-9B29-C4506A1C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29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E1DED5C-CCD6-406E-9643-3F1C99BD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76FCE9C-D4B9-467B-A7DC-259B7515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1C726C1-FD9A-4DFC-8EF6-62E8224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26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2E364E-CD20-4888-A0AE-EC2D0882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1B715D-5AF0-4E5A-83B8-90B1DF625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2DDE1B5-8B14-4E11-900E-FB7208822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41D17AF-C799-44EA-BBFC-9E7E7869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B1070C-E0B9-4BFF-8466-2EA523FD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8412763-7D27-4BE3-8D26-14903A91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2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4E349D-DBB3-478D-8745-4A3A8AEE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D98C5FB-23B6-4D84-9E39-F177892DE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9AD2E27-DF11-47C8-9FA8-2A3FF3BBA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8F958F6-7B60-4D84-83C9-371FA281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3717135-E205-47CE-BB58-41799AB8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61CE9-1513-4DD0-94D4-685C4C69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85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38B5E85-DC04-43BC-A19A-B65A1C4B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A2311ED-ACEA-4855-8E0F-FE371339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308E55-0C4C-4FB2-AC46-66DA6058D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4C99FC-5F11-4C7A-8163-7C3130120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7201FB-65AC-48C7-95E7-B7EF31CEA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27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726CE0-189F-4188-AE9E-BD99A0843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Linear Regression-Multiple Variable</a:t>
            </a:r>
          </a:p>
        </p:txBody>
      </p:sp>
    </p:spTree>
    <p:extLst>
      <p:ext uri="{BB962C8B-B14F-4D97-AF65-F5344CB8AC3E}">
        <p14:creationId xmlns:p14="http://schemas.microsoft.com/office/powerpoint/2010/main" val="143225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656240-913C-495D-9AA7-FF0CD6EB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 Prices In Finland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0A39436-1DE9-4454-BCA0-A06692F3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12" y="1934628"/>
            <a:ext cx="9059476" cy="41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9AB17F-A613-4CAF-B7FC-716D94A9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Estimate Home Prices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84A8968-B7CD-4B15-8E45-2D410D074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373" y="1408763"/>
            <a:ext cx="7555254" cy="499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8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497BDF-CA21-43F8-B117-B91942DC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Linear Regression Model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5183DBC-7E96-4B90-BA0B-02F9EDDC6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85" y="2673959"/>
            <a:ext cx="10713578" cy="7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8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DB3FE3-D676-4072-93A3-ADE2A071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Linear Regression Model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E969CB5-B848-4309-8E89-EEDE6B15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86" y="2683362"/>
            <a:ext cx="9953002" cy="19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6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069F2E-918D-4C3C-83C1-A63EBE4D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D1FB566-2BB0-4C50-8DB5-025ECA91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07" y="2256089"/>
            <a:ext cx="10245060" cy="143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3CE68C-D89D-4E83-94C6-D58A8875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Data Processing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6097F36-03AD-4052-BF13-E3CA5784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56" y="1590655"/>
            <a:ext cx="9819119" cy="516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5766AC-5884-4427-A95B-C0DF13B1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Word to Number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D32804E-0AD2-4610-A0D5-A74BB4EA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07" y="1852937"/>
            <a:ext cx="8636950" cy="480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53A884-941D-41C5-8714-594464CD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18C805E-ABF9-4193-9474-43C005EB2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66" y="2278611"/>
            <a:ext cx="8508605" cy="14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1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32</Words>
  <Application>Microsoft Office PowerPoint</Application>
  <PresentationFormat>Widescreen</PresentationFormat>
  <Paragraphs>16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Linear Regression-Multiple Variable</vt:lpstr>
      <vt:lpstr>Home Prices In Finland</vt:lpstr>
      <vt:lpstr>Estimate Home Prices</vt:lpstr>
      <vt:lpstr>Linear Regression Model</vt:lpstr>
      <vt:lpstr>Linear Regression Model</vt:lpstr>
      <vt:lpstr>Topics</vt:lpstr>
      <vt:lpstr>More Data Processing</vt:lpstr>
      <vt:lpstr>Python Word to Number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UMUT TOSUN</dc:creator>
  <cp:lastModifiedBy>UMUT TOSUN</cp:lastModifiedBy>
  <cp:revision>25</cp:revision>
  <dcterms:created xsi:type="dcterms:W3CDTF">2021-09-15T13:53:40Z</dcterms:created>
  <dcterms:modified xsi:type="dcterms:W3CDTF">2022-11-10T07:19:32Z</dcterms:modified>
</cp:coreProperties>
</file>