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53470" autoAdjust="0"/>
  </p:normalViewPr>
  <p:slideViewPr>
    <p:cSldViewPr snapToGrid="0">
      <p:cViewPr varScale="1">
        <p:scale>
          <a:sx n="56" d="100"/>
          <a:sy n="56" d="100"/>
        </p:scale>
        <p:origin x="149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B61-B8E2-49DE-8067-F4347553FE6E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A255-BAFE-4878-8D69-44C2331E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74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A255-BAFE-4878-8D69-44C2331E77A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8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8CFE6-384D-43B1-9916-6DC597CC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31D086-BAAC-435F-8A37-DF52E2CD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A2A853-6C71-4803-ABE9-DFE4FA86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94E8B2-DA1F-4C5B-A981-91C69D5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9CDA3A-6CD4-446F-AAED-5C8583E1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99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69849-3601-458F-BA6C-8C383332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4AB41C-2513-44F5-B1E1-69A5BBF9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70EBD5-D63C-4430-875C-E20F63FE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672D3A-E543-423A-A683-78635E14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D11ECE-6F7E-4F0E-AD26-15B1C909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1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E87DD7-2FDD-42E0-AD7A-15586D71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AA8282-46C9-4DA6-A1B9-D56EBD7C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28AE00-57EB-4D95-871C-FA106C16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EF405F-C6F9-4857-B282-382D0D26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1AE1A-3A4C-4311-A3F0-B8565524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22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55D8F7-EB80-48A5-8628-9D0533DD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3C6982-51A5-44B9-BFC5-20D93CED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ED54C0-526D-4753-964C-79741A89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BD6CB8-72B2-478E-89F3-A940BC65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E0D6C7-773E-40C6-BFB4-26EE6657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2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E1F580-24E8-4403-AEBD-CFD3C3D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4FF6A7-5C3D-40A8-ABAB-5238E354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E41400-48B3-4592-B124-90D5F5BC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AEEC26-2885-4B78-A714-BA2CF421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A03E9-F413-4A8E-8644-8C894634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8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10F13-92A3-49DD-A17A-BE3FF3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09779E-4645-4160-B8AA-300CCF9A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2D602C-3462-44E1-AC53-C82AEA04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7100A1-7807-43AC-9545-239F7601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C43D65-7FA4-4D38-BDC4-713089FA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D6D185-EFB4-40A8-BAFD-DB46881B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66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594E9-0B6C-4668-93B7-D1CABDFB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951115-CE43-4CF0-BA73-336615E1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D151D9-57E7-431C-8DB4-68CDD60D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2A3257F-0C0D-43DC-A1CC-DF428B02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11B97B-7906-45A9-AA70-73EA3C848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54DE662-991D-40FF-9A5A-2F6E043A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2633547-E2F4-452F-BC5C-816BE9A6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1F9715-B645-4508-ADB1-940D2E7D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9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19559F-F63F-457F-832A-53B0F7E9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AD825F-5A5E-48BE-A8C3-CD9B27A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9752E74-9003-4F24-8419-8E13C4D2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FF870FA-532F-442F-9B29-C4506A1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2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E1DED5C-CCD6-406E-9643-3F1C99BD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76FCE9C-D4B9-467B-A7DC-259B7515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C726C1-FD9A-4DFC-8EF6-62E8224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2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2E364E-CD20-4888-A0AE-EC2D0882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1B715D-5AF0-4E5A-83B8-90B1DF62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2DDE1B5-8B14-4E11-900E-FB7208822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1D17AF-C799-44EA-BBFC-9E7E786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B1070C-E0B9-4BFF-8466-2EA523F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412763-7D27-4BE3-8D26-14903A91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2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4E349D-DBB3-478D-8745-4A3A8AEE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98C5FB-23B6-4D84-9E39-F177892DE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AD2E27-DF11-47C8-9FA8-2A3FF3BB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F958F6-7B60-4D84-83C9-371FA281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717135-E205-47CE-BB58-41799AB8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61CE9-1513-4DD0-94D4-685C4C69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85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8B5E85-DC04-43BC-A19A-B65A1C4B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AU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2311ED-ACEA-4855-8E0F-FE371339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U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308E55-0C4C-4FB2-AC46-66DA6058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FE4E-7551-4D91-9296-7AE743BC82D8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C99FC-5F11-4C7A-8163-7C3130120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7201FB-65AC-48C7-95E7-B7EF31CE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A458-E287-4BDB-9D43-9C8BE11D33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27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726CE0-189F-4188-AE9E-BD99A0843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Linear Regression-Single Variable</a:t>
            </a:r>
          </a:p>
        </p:txBody>
      </p:sp>
    </p:spTree>
    <p:extLst>
      <p:ext uri="{BB962C8B-B14F-4D97-AF65-F5344CB8AC3E}">
        <p14:creationId xmlns:p14="http://schemas.microsoft.com/office/powerpoint/2010/main" val="143225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56240-913C-495D-9AA7-FF0CD6EB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 Prices In Finland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BAAABA-4659-42FB-A251-5624FA9F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38" y="1607548"/>
            <a:ext cx="6136270" cy="4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AB17F-A613-4CAF-B7FC-716D94A9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DFC532-0F65-4D94-B3F9-1393A357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35" y="1941111"/>
            <a:ext cx="6952822" cy="43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079892-7430-4014-9F8E-0FB739C3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B02CE2-FB83-4AE1-8405-C9B1BCDD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62" y="2024830"/>
            <a:ext cx="6393997" cy="40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58EBCC-72B9-4058-8632-EF52364E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1B5BEF-AEE9-4B9F-B4E7-FC30FA02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67" y="2211456"/>
            <a:ext cx="6363297" cy="42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FA9148-ECAD-4AD9-919C-D54C0834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8BD3F4-D74A-4FAE-AB68-2FCF7191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86" y="1841106"/>
            <a:ext cx="7743875" cy="4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E4529F-6212-45B5-9326-A6DB4487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6277AA-1C61-4227-AD06-842AD8DB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19" y="2206331"/>
            <a:ext cx="6964349" cy="4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0B4B9-68D8-43D5-B349-6877ED1A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BF4C64-E099-4442-B7FE-89F4FA9F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960701"/>
            <a:ext cx="9032697" cy="42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3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013D65-7005-406D-A986-59924948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Estimate Home Prices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9908E18-9CF9-43BE-8F45-61536739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91" y="2267495"/>
            <a:ext cx="9007011" cy="30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9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29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Linear Regression-Single Variable</vt:lpstr>
      <vt:lpstr>Home Prices In Finland</vt:lpstr>
      <vt:lpstr>Estimate Home Prices</vt:lpstr>
      <vt:lpstr>Estimate Home Prices</vt:lpstr>
      <vt:lpstr>Estimate Home Prices</vt:lpstr>
      <vt:lpstr>Estimate Home Prices</vt:lpstr>
      <vt:lpstr>Estimate Home Prices</vt:lpstr>
      <vt:lpstr>Estimate Home Prices</vt:lpstr>
      <vt:lpstr>Estimate Home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 TOSUN</dc:creator>
  <cp:lastModifiedBy>UMUT TOSUN</cp:lastModifiedBy>
  <cp:revision>19</cp:revision>
  <dcterms:created xsi:type="dcterms:W3CDTF">2021-09-15T13:53:40Z</dcterms:created>
  <dcterms:modified xsi:type="dcterms:W3CDTF">2022-11-10T07:22:45Z</dcterms:modified>
</cp:coreProperties>
</file>