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7"/>
  </p:notes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B236-0F4B-5641-8A67-FEABA5C72DDD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F0D-1A34-4B4B-B25A-A81E65B3C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4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60F0D-1A34-4B4B-B25A-A81E65B3CF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8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9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5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36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17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3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4225F2-7107-4609-BCC2-77C63064A5E8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3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B65A9F12-8B69-94FF-5917-29FD20D92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EEF1C-FE69-9561-5BA5-E09E872E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7" y="4518837"/>
            <a:ext cx="9803218" cy="163241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„Risk comes from not knowing what you are doing”</a:t>
            </a:r>
            <a:br>
              <a:rPr lang="en-US" sz="24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Warren</a:t>
            </a:r>
            <a:r>
              <a:rPr lang="en-US" sz="2400" kern="12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cap="all" spc="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buffett</a:t>
            </a:r>
            <a:br>
              <a:rPr lang="en-US" sz="28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85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watering 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6AE29BD9-D38B-033A-B8D6-08CED6338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45" b="141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70872-F821-CB75-B057-99AA4EF6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87" y="1714495"/>
            <a:ext cx="9521826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1" noProof="1">
                <a:latin typeface="Calibri" panose="020F0502020204030204" pitchFamily="34" charset="0"/>
                <a:cs typeface="Calibri" panose="020F0502020204030204" pitchFamily="34" charset="0"/>
              </a:rPr>
              <a:t>„Portfopal – a web tool for investment portfolio management and stock market analysis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9E49E-80D0-362E-8B46-5F241F72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192" y="4724380"/>
            <a:ext cx="5983821" cy="1905000"/>
          </a:xfrm>
        </p:spPr>
        <p:txBody>
          <a:bodyPr>
            <a:normAutofit/>
          </a:bodyPr>
          <a:lstStyle/>
          <a:p>
            <a:r>
              <a:rPr lang="ro-RO" sz="3200" i="1" noProof="1">
                <a:latin typeface="Calibri" panose="020F0502020204030204" pitchFamily="34" charset="0"/>
                <a:cs typeface="Calibri" panose="020F0502020204030204" pitchFamily="34" charset="0"/>
              </a:rPr>
              <a:t>Proposed by SANDU TOZLOVANU</a:t>
            </a:r>
          </a:p>
        </p:txBody>
      </p:sp>
    </p:spTree>
    <p:extLst>
      <p:ext uri="{BB962C8B-B14F-4D97-AF65-F5344CB8AC3E}">
        <p14:creationId xmlns:p14="http://schemas.microsoft.com/office/powerpoint/2010/main" val="10066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9A6502-DF4D-A10E-5661-5E7627AA1078}"/>
              </a:ext>
            </a:extLst>
          </p:cNvPr>
          <p:cNvSpPr/>
          <p:nvPr/>
        </p:nvSpPr>
        <p:spPr>
          <a:xfrm>
            <a:off x="128587" y="271461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How to find a valuable stock?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CD8B4-1D8B-8486-B1A8-D17E807987A5}"/>
              </a:ext>
            </a:extLst>
          </p:cNvPr>
          <p:cNvSpPr/>
          <p:nvPr/>
        </p:nvSpPr>
        <p:spPr>
          <a:xfrm>
            <a:off x="128587" y="2424110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How to know the real value of a stock?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F83EBC-B54D-5A34-F4DF-B937B00ACF2E}"/>
              </a:ext>
            </a:extLst>
          </p:cNvPr>
          <p:cNvSpPr/>
          <p:nvPr/>
        </p:nvSpPr>
        <p:spPr>
          <a:xfrm>
            <a:off x="128587" y="4576759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How to properly manage the stocks I already own?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B31D9B-1BE5-265F-F64D-EFCF04811044}"/>
              </a:ext>
            </a:extLst>
          </p:cNvPr>
          <p:cNvSpPr/>
          <p:nvPr/>
        </p:nvSpPr>
        <p:spPr>
          <a:xfrm>
            <a:off x="8034337" y="271460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Stock screening tool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1C5BD2-8884-1E3A-9468-69A23A1DE0C4}"/>
              </a:ext>
            </a:extLst>
          </p:cNvPr>
          <p:cNvSpPr/>
          <p:nvPr/>
        </p:nvSpPr>
        <p:spPr>
          <a:xfrm>
            <a:off x="8034337" y="2424110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Stock profiling tool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8F7BD8-028A-301F-6452-D6D2E9BBF0FE}"/>
              </a:ext>
            </a:extLst>
          </p:cNvPr>
          <p:cNvSpPr/>
          <p:nvPr/>
        </p:nvSpPr>
        <p:spPr>
          <a:xfrm>
            <a:off x="8034337" y="4576759"/>
            <a:ext cx="4029076" cy="2114551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Portfolio performance tracker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F0E4E9-4A3F-3C01-1371-12FDE7765636}"/>
              </a:ext>
            </a:extLst>
          </p:cNvPr>
          <p:cNvSpPr/>
          <p:nvPr/>
        </p:nvSpPr>
        <p:spPr>
          <a:xfrm>
            <a:off x="5634034" y="576257"/>
            <a:ext cx="890588" cy="5842759"/>
          </a:xfrm>
          <a:prstGeom prst="roundRect">
            <a:avLst/>
          </a:prstGeom>
          <a:solidFill>
            <a:srgbClr val="6E88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ctr"/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0318E-48E6-99BF-F283-76F216273E51}"/>
              </a:ext>
            </a:extLst>
          </p:cNvPr>
          <p:cNvCxnSpPr>
            <a:cxnSpLocks/>
          </p:cNvCxnSpPr>
          <p:nvPr/>
        </p:nvCxnSpPr>
        <p:spPr>
          <a:xfrm>
            <a:off x="4180285" y="1328735"/>
            <a:ext cx="1315640" cy="150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ACAE59-6258-9832-CAB3-CB0B1E82C24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57663" y="3481385"/>
            <a:ext cx="147042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63966-5BFB-D819-C48E-34F9B8FDED78}"/>
              </a:ext>
            </a:extLst>
          </p:cNvPr>
          <p:cNvCxnSpPr>
            <a:cxnSpLocks/>
          </p:cNvCxnSpPr>
          <p:nvPr/>
        </p:nvCxnSpPr>
        <p:spPr>
          <a:xfrm flipV="1">
            <a:off x="4189215" y="4329113"/>
            <a:ext cx="1438869" cy="13787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B79DE-96A4-A012-3464-FE966317C407}"/>
              </a:ext>
            </a:extLst>
          </p:cNvPr>
          <p:cNvCxnSpPr>
            <a:cxnSpLocks/>
          </p:cNvCxnSpPr>
          <p:nvPr/>
        </p:nvCxnSpPr>
        <p:spPr>
          <a:xfrm>
            <a:off x="6524622" y="4329113"/>
            <a:ext cx="1475781" cy="1545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4CDAEA-094C-E3C4-F920-BDE3262B8A0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24622" y="3497637"/>
            <a:ext cx="150971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2AEB5B-F13F-0F97-3106-D1083B413C3A}"/>
              </a:ext>
            </a:extLst>
          </p:cNvPr>
          <p:cNvCxnSpPr>
            <a:cxnSpLocks/>
          </p:cNvCxnSpPr>
          <p:nvPr/>
        </p:nvCxnSpPr>
        <p:spPr>
          <a:xfrm flipV="1">
            <a:off x="6524622" y="1298766"/>
            <a:ext cx="1505250" cy="14444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screenshot, plan, jack&#10;&#10;Description automatically generated">
            <a:extLst>
              <a:ext uri="{FF2B5EF4-FFF2-40B4-BE49-F238E27FC236}">
                <a16:creationId xmlns:a16="http://schemas.microsoft.com/office/drawing/2014/main" id="{FB72F780-52C8-1C55-67F9-870DC818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" y="1040649"/>
            <a:ext cx="12026249" cy="5655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6261E-5C21-6771-2C76-FB962091012A}"/>
              </a:ext>
            </a:extLst>
          </p:cNvPr>
          <p:cNvSpPr txBox="1"/>
          <p:nvPr/>
        </p:nvSpPr>
        <p:spPr>
          <a:xfrm>
            <a:off x="3214688" y="128587"/>
            <a:ext cx="600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Calibri" panose="020F0502020204030204" pitchFamily="34" charset="0"/>
                <a:cs typeface="Calibri" panose="020F0502020204030204" pitchFamily="34" charset="0"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0808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EF2-59CA-2881-B7F1-8B3E1F9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595" y="2586844"/>
            <a:ext cx="6336810" cy="1113286"/>
          </a:xfrm>
          <a:solidFill>
            <a:srgbClr val="6E88E7"/>
          </a:solidFill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99466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{312DF1F6-BE28-4947-AC9E-CC8D1E4F9238}tf10001063</Template>
  <TotalTime>34</TotalTime>
  <Words>92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„Risk comes from not knowing what you are doing” - Warren buffett </vt:lpstr>
      <vt:lpstr>„Portfopal – a web tool for investment portfolio management and stock market analysis </vt:lpstr>
      <vt:lpstr>PowerPoint Presentation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„Risk comes from not knowing what you are doing” - Warren buffett </dc:title>
  <dc:creator>LUPUSOR I. ARINA</dc:creator>
  <cp:lastModifiedBy>LUPUSOR I. ARINA</cp:lastModifiedBy>
  <cp:revision>1</cp:revision>
  <dcterms:created xsi:type="dcterms:W3CDTF">2023-06-27T16:06:11Z</dcterms:created>
  <dcterms:modified xsi:type="dcterms:W3CDTF">2023-06-27T16:40:23Z</dcterms:modified>
</cp:coreProperties>
</file>