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 spoof face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4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flow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443" y="172996"/>
            <a:ext cx="4320103" cy="64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r>
              <a:rPr lang="en-US" dirty="0" smtClean="0"/>
              <a:t>My contribution to this report is that I used multiple technologies using haar cascades and eye aspect ratio to learn and combine these technologies to detecting a spoof.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1095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Testing had to be done for the main functional requirements to see if these were functioning properly. Test strategy involved certain functional tests with a pass and fail criteria along with evidence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62" y="2224217"/>
            <a:ext cx="3250857" cy="198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03" y="2224216"/>
            <a:ext cx="3098500" cy="1984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662" y="4310832"/>
            <a:ext cx="3250857" cy="228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504" y="4310832"/>
            <a:ext cx="3307172" cy="22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appraisal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19" y="1128451"/>
            <a:ext cx="4936107" cy="221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11" y="1128451"/>
            <a:ext cx="3030401" cy="2158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111" y="3511379"/>
            <a:ext cx="42672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3511379"/>
            <a:ext cx="5219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Biometrics are all around us. </a:t>
            </a:r>
          </a:p>
          <a:p>
            <a:r>
              <a:rPr lang="en-US" dirty="0" smtClean="0"/>
              <a:t>It is something we are. </a:t>
            </a:r>
            <a:r>
              <a:rPr lang="en-US" dirty="0"/>
              <a:t>According to (Ross, Nandakumar and</a:t>
            </a:r>
            <a:br>
              <a:rPr lang="en-US" dirty="0"/>
            </a:br>
            <a:r>
              <a:rPr lang="en-US" dirty="0"/>
              <a:t>Jane, 2006</a:t>
            </a:r>
            <a:r>
              <a:rPr lang="en-US" dirty="0" smtClean="0"/>
              <a:t>).</a:t>
            </a:r>
          </a:p>
          <a:p>
            <a:r>
              <a:rPr lang="en-US" dirty="0"/>
              <a:t>The most frequent methodologies </a:t>
            </a:r>
            <a:r>
              <a:rPr lang="en-US" dirty="0" smtClean="0"/>
              <a:t>of authentication are, face, </a:t>
            </a:r>
            <a:r>
              <a:rPr lang="en-US" dirty="0"/>
              <a:t>fingerprint, iris and</a:t>
            </a:r>
            <a:br>
              <a:rPr lang="en-US" dirty="0"/>
            </a:br>
            <a:r>
              <a:rPr lang="en-US" dirty="0"/>
              <a:t>voice according to (Ross et al., 2006)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Face authentication which is a very popular biometric authentication can still be spoofed.</a:t>
            </a:r>
          </a:p>
          <a:p>
            <a:pPr marL="457200" indent="-457200">
              <a:buAutoNum type="arabicPeriod"/>
            </a:pPr>
            <a:r>
              <a:rPr lang="en-US" dirty="0" smtClean="0"/>
              <a:t>Photographic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Video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3d model of the user’s face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Detect faces</a:t>
            </a:r>
          </a:p>
          <a:p>
            <a:pPr marL="0" indent="0">
              <a:buNone/>
            </a:pPr>
            <a:r>
              <a:rPr lang="en-US" dirty="0" smtClean="0"/>
              <a:t>2. Detect face changes</a:t>
            </a:r>
          </a:p>
          <a:p>
            <a:pPr marL="0" indent="0">
              <a:buNone/>
            </a:pPr>
            <a:r>
              <a:rPr lang="en-US" dirty="0" smtClean="0"/>
              <a:t>3. Detect eye changes</a:t>
            </a:r>
          </a:p>
          <a:p>
            <a:pPr marL="0" indent="0">
              <a:buNone/>
            </a:pPr>
            <a:r>
              <a:rPr lang="en-US" dirty="0" smtClean="0"/>
              <a:t>4. Detect spoof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057" y="1128451"/>
            <a:ext cx="10178322" cy="557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Detect Faces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Made use of computer vision, haar cascades and open cv</a:t>
            </a:r>
          </a:p>
          <a:p>
            <a:pPr marL="0" indent="0">
              <a:buNone/>
            </a:pPr>
            <a:r>
              <a:rPr lang="en-US" dirty="0" smtClean="0"/>
              <a:t>2. Detect Face 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Was not able to detect head movement but was able to detect a life 	sign which is a smile using haar cascade</a:t>
            </a:r>
          </a:p>
          <a:p>
            <a:pPr marL="0" indent="0">
              <a:buNone/>
            </a:pPr>
            <a:r>
              <a:rPr lang="en-US" dirty="0" smtClean="0"/>
              <a:t>3. Detect Eye 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Detect eye blinks</a:t>
            </a:r>
          </a:p>
          <a:p>
            <a:pPr marL="0" indent="0">
              <a:buNone/>
            </a:pPr>
            <a:r>
              <a:rPr lang="en-US" dirty="0" smtClean="0"/>
              <a:t>4. Detect spoof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Detect spoof using the 3 goals achieved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BIGGEST CHALLENGE </a:t>
            </a:r>
          </a:p>
          <a:p>
            <a:pPr marL="0" indent="0">
              <a:buNone/>
            </a:pPr>
            <a:r>
              <a:rPr lang="en-US" dirty="0" smtClean="0"/>
              <a:t>Was the eye blink. </a:t>
            </a:r>
          </a:p>
        </p:txBody>
      </p:sp>
    </p:spTree>
    <p:extLst>
      <p:ext uri="{BB962C8B-B14F-4D97-AF65-F5344CB8AC3E}">
        <p14:creationId xmlns:p14="http://schemas.microsoft.com/office/powerpoint/2010/main" val="215317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r>
              <a:rPr lang="en-US" dirty="0" smtClean="0"/>
              <a:t>Haar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Learned how the haar cascades worked and how the computer detects 	faces</a:t>
            </a:r>
          </a:p>
          <a:p>
            <a:r>
              <a:rPr lang="en-US" dirty="0" smtClean="0"/>
              <a:t>Eye blink detection using EYE ASPECT RATIO</a:t>
            </a:r>
          </a:p>
          <a:p>
            <a:pPr marL="914400" lvl="2" indent="0">
              <a:buNone/>
            </a:pPr>
            <a:r>
              <a:rPr lang="en-US" sz="2000" dirty="0" smtClean="0"/>
              <a:t>Found that localization of the face is required in order to do this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Found in my research that the distance between the horizontal and 	vertical lengths of the eye can be calculated to identify an eye blink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196921"/>
            <a:ext cx="5419725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691" y="3990975"/>
            <a:ext cx="4669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7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24" y="171836"/>
            <a:ext cx="5695950" cy="64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120346"/>
            <a:ext cx="5495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9" y="1286132"/>
            <a:ext cx="7830417" cy="38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23320"/>
            <a:ext cx="10178322" cy="3593591"/>
          </a:xfrm>
        </p:spPr>
        <p:txBody>
          <a:bodyPr/>
          <a:lstStyle/>
          <a:p>
            <a:r>
              <a:rPr lang="en-US" dirty="0" smtClean="0"/>
              <a:t>Detect face – used open cv, and haar cascades to detect the face</a:t>
            </a:r>
          </a:p>
          <a:p>
            <a:r>
              <a:rPr lang="en-US" dirty="0" smtClean="0"/>
              <a:t>Detect eyes – After detecting the face another haar cascade was used to detect eyes</a:t>
            </a:r>
          </a:p>
          <a:p>
            <a:r>
              <a:rPr lang="en-US" dirty="0" smtClean="0"/>
              <a:t>Detect eye blink – After detecting the landmark points of the face the distance between the points of the eye can be calculated to get the value of the EYE ASPECT RATIO. EAR &gt; 0 if  EAR = 0 this is an eye blink</a:t>
            </a:r>
          </a:p>
          <a:p>
            <a:r>
              <a:rPr lang="en-US" dirty="0" smtClean="0"/>
              <a:t>Detect face movement – Used a haar cascade to detect a smile</a:t>
            </a:r>
          </a:p>
          <a:p>
            <a:r>
              <a:rPr lang="en-US" dirty="0" smtClean="0"/>
              <a:t>Detect spoof – above mentioned features were used to detect spoof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34" y="4325893"/>
            <a:ext cx="3228975" cy="2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05" y="1128451"/>
            <a:ext cx="6384821" cy="47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513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54</TotalTime>
  <Words>233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Anti spoof face detector</vt:lpstr>
      <vt:lpstr>Problem statement</vt:lpstr>
      <vt:lpstr>Project Objectives</vt:lpstr>
      <vt:lpstr>Solution outline</vt:lpstr>
      <vt:lpstr>Research and findings</vt:lpstr>
      <vt:lpstr>Analysis </vt:lpstr>
      <vt:lpstr>Requirement specification</vt:lpstr>
      <vt:lpstr>Choice of development</vt:lpstr>
      <vt:lpstr>design</vt:lpstr>
      <vt:lpstr>Overall flow </vt:lpstr>
      <vt:lpstr>implementation</vt:lpstr>
      <vt:lpstr>Test strategy</vt:lpstr>
      <vt:lpstr>Critical appraisal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spoof face detector</dc:title>
  <dc:creator>Beast_</dc:creator>
  <cp:lastModifiedBy>Beast_</cp:lastModifiedBy>
  <cp:revision>7</cp:revision>
  <dcterms:created xsi:type="dcterms:W3CDTF">2019-07-30T05:23:55Z</dcterms:created>
  <dcterms:modified xsi:type="dcterms:W3CDTF">2019-07-30T06:18:53Z</dcterms:modified>
</cp:coreProperties>
</file>