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layfair Display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03379E-22DD-4898-8128-BA1A7CA759C8}">
  <a:tblStyle styleId="{6F03379E-22DD-4898-8128-BA1A7CA75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65c4b622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65c4b622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65c4b6229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65c4b6229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65c4b622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65c4b6229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5c4b6229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65c4b6229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5c4b622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5c4b622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65c4b622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65c4b622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65c4b6229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65c4b6229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65c4b6229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65c4b6229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65c4b6229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65c4b6229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5c4b622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65c4b622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65c4b6229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65c4b6229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65c4b622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65c4b6229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40537-020-00329-2" TargetMode="External"/><Relationship Id="rId2" Type="http://schemas.openxmlformats.org/officeDocument/2006/relationships/hyperlink" Target="https://doi.org/10.17977/um018v1i12018p20-25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5611/eada.2018.1.03" TargetMode="External"/><Relationship Id="rId4" Type="http://schemas.openxmlformats.org/officeDocument/2006/relationships/hyperlink" Target="https://doi.org/10.2139/ssrn.317030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Telco Value Added Service Predictor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064675"/>
            <a:ext cx="78930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By R.M.S.K. Chamodani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W1802124 / 20200090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Supervised By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Dr. Alroy Mascrenghe</a:t>
            </a:r>
            <a:endParaRPr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067263-847B-B2D3-7DA9-EFA8272B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01" y="1990501"/>
            <a:ext cx="5313673" cy="22140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Selection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25" y="111825"/>
            <a:ext cx="4958775" cy="48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graphicFrame>
        <p:nvGraphicFramePr>
          <p:cNvPr id="129" name="Google Shape;129;p23"/>
          <p:cNvGraphicFramePr/>
          <p:nvPr>
            <p:extLst>
              <p:ext uri="{D42A27DB-BD31-4B8C-83A1-F6EECF244321}">
                <p14:modId xmlns:p14="http://schemas.microsoft.com/office/powerpoint/2010/main" val="179748129"/>
              </p:ext>
            </p:extLst>
          </p:nvPr>
        </p:nvGraphicFramePr>
        <p:xfrm>
          <a:off x="412750" y="1291150"/>
          <a:ext cx="2465975" cy="3063210"/>
        </p:xfrm>
        <a:graphic>
          <a:graphicData uri="http://schemas.openxmlformats.org/drawingml/2006/table">
            <a:tbl>
              <a:tblPr>
                <a:noFill/>
                <a:tableStyleId>{6F03379E-22DD-4898-8128-BA1A7CA759C8}</a:tableStyleId>
              </a:tblPr>
              <a:tblGrid>
                <a:gridCol w="14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72.31%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74.23%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76.48%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75.18%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73.70%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Bagged CART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82.97%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82.84%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625" y="463025"/>
            <a:ext cx="5159925" cy="32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175250" y="3831150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AUC ROC Curve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407225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311700" y="1894425"/>
          <a:ext cx="4482550" cy="2301210"/>
        </p:xfrm>
        <a:graphic>
          <a:graphicData uri="http://schemas.openxmlformats.org/drawingml/2006/table">
            <a:tbl>
              <a:tblPr>
                <a:noFill/>
                <a:tableStyleId>{6F03379E-22DD-4898-8128-BA1A7CA759C8}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Group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Beginner developers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Undergraduate Student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Domain Experts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Software Architect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Tech Lead - Big Data &amp; data Science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Technical experts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Senior Software Engineer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Senior Software Engineer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575" y="728400"/>
            <a:ext cx="2899325" cy="17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575" y="3116125"/>
            <a:ext cx="2963350" cy="18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5609175" y="442325"/>
            <a:ext cx="210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Difficulty of the system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609175" y="2671625"/>
            <a:ext cx="227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 of the application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&amp; Enhancements</a:t>
            </a:r>
            <a:endParaRPr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dataset which is collected from a Sri Lankan company has been used for testing and evaluation. If we can test the model with a dataset from another company, it will be more accurate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were trained and tested on a single machine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Enhancements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more learning styles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reporting component for the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large dataset to improve the performance of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24AE-27E8-8214-C613-281FDDD2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Skills and Problems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DEDF-93ED-5C27-85E1-386F4D643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skills acquired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Existing skills that used</a:t>
            </a:r>
          </a:p>
          <a:p>
            <a:endParaRPr lang="en-US" dirty="0"/>
          </a:p>
          <a:p>
            <a:r>
              <a:rPr lang="en-US" dirty="0"/>
              <a:t>Problems and challenges faced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Contribution to body of knowledge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47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VAS prediction can be accurately done by using ensemble learners more than traditional machine learning algorithms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B9EE-BC2F-019B-DF0A-5927F306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07A8-A88C-7615-0C0E-1D9D94250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GB" dirty="0"/>
              <a:t>Kurniawan, F., </a:t>
            </a:r>
            <a:r>
              <a:rPr lang="en-GB" dirty="0" err="1"/>
              <a:t>Umayah</a:t>
            </a:r>
            <a:r>
              <a:rPr lang="en-GB" dirty="0"/>
              <a:t>, B., Hammad, J., Nugroho, S.M.S., </a:t>
            </a:r>
            <a:r>
              <a:rPr lang="en-GB" dirty="0" err="1"/>
              <a:t>Hariadi</a:t>
            </a:r>
            <a:r>
              <a:rPr lang="en-GB" dirty="0"/>
              <a:t>, M., 2017. Market Basket Analysis to Identify Customer Behaviours by Way of Transaction Data. </a:t>
            </a:r>
            <a:r>
              <a:rPr lang="en-GB" dirty="0" err="1"/>
              <a:t>Knowl</a:t>
            </a:r>
            <a:r>
              <a:rPr lang="en-GB" dirty="0"/>
              <a:t>. Eng. Data Sci. 1, 20. </a:t>
            </a:r>
            <a:r>
              <a:rPr lang="en-GB" dirty="0">
                <a:hlinkClick r:id="rId2"/>
              </a:rPr>
              <a:t>https://doi.org/10.17977/um018v1i12018p20-25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err="1"/>
              <a:t>Seyedan</a:t>
            </a:r>
            <a:r>
              <a:rPr lang="en-GB" dirty="0"/>
              <a:t>, M., </a:t>
            </a:r>
            <a:r>
              <a:rPr lang="en-GB" dirty="0" err="1"/>
              <a:t>Mafakheri</a:t>
            </a:r>
            <a:r>
              <a:rPr lang="en-GB" dirty="0"/>
              <a:t>, F., 2020. Predictive big data analytics for supply chain demand forecasting: methods, applications, and research opportunities. J. Big Data 7, 53. </a:t>
            </a:r>
            <a:r>
              <a:rPr lang="en-GB" dirty="0">
                <a:hlinkClick r:id="rId3"/>
              </a:rPr>
              <a:t>https://doi.org/10.1186/s40537-020-00329-2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Srivastava, N., </a:t>
            </a:r>
            <a:r>
              <a:rPr lang="en-GB" dirty="0" err="1"/>
              <a:t>Stuti</a:t>
            </a:r>
            <a:r>
              <a:rPr lang="en-GB" dirty="0"/>
              <a:t>, Gupta, K., </a:t>
            </a:r>
            <a:r>
              <a:rPr lang="en-GB" dirty="0" err="1"/>
              <a:t>Baliyan</a:t>
            </a:r>
            <a:r>
              <a:rPr lang="en-GB" dirty="0"/>
              <a:t>, N., 2018. Improved Market Basket Analysis with Utility Mining (SSRN Scholarly Paper No. 3170300). Social Science Research Network, Rochester, NY. </a:t>
            </a:r>
            <a:r>
              <a:rPr lang="en-GB" dirty="0">
                <a:hlinkClick r:id="rId4"/>
              </a:rPr>
              <a:t>https://doi.org/10.2139/ssrn.3170300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err="1"/>
              <a:t>Szymkowiak</a:t>
            </a:r>
            <a:r>
              <a:rPr lang="en-GB" dirty="0"/>
              <a:t>, M., </a:t>
            </a:r>
            <a:r>
              <a:rPr lang="en-GB" dirty="0" err="1"/>
              <a:t>Klimanek</a:t>
            </a:r>
            <a:r>
              <a:rPr lang="en-GB" dirty="0"/>
              <a:t>, T., </a:t>
            </a:r>
            <a:r>
              <a:rPr lang="en-GB" dirty="0" err="1"/>
              <a:t>Józefowski</a:t>
            </a:r>
            <a:r>
              <a:rPr lang="en-GB" dirty="0"/>
              <a:t>, T., 2018. APPLYING MARKET BASKET ANALYSIS TO OFFICIAL STATISTICAL DATA. ECONOMETRICS 22, 39–57. </a:t>
            </a:r>
            <a:r>
              <a:rPr lang="en-GB" dirty="0">
                <a:hlinkClick r:id="rId5"/>
              </a:rPr>
              <a:t>https://doi.org/10.15611/eada.2018.1.03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err="1"/>
              <a:t>Vahidi</a:t>
            </a:r>
            <a:r>
              <a:rPr lang="en-GB" dirty="0"/>
              <a:t> </a:t>
            </a:r>
            <a:r>
              <a:rPr lang="en-GB" dirty="0" err="1"/>
              <a:t>Farashah</a:t>
            </a:r>
            <a:r>
              <a:rPr lang="en-GB" dirty="0"/>
              <a:t>, M., </a:t>
            </a:r>
            <a:r>
              <a:rPr lang="en-GB" dirty="0" err="1"/>
              <a:t>Etebarian</a:t>
            </a:r>
            <a:r>
              <a:rPr lang="en-GB" dirty="0"/>
              <a:t>, A., Azmi, R., </a:t>
            </a:r>
            <a:r>
              <a:rPr lang="en-GB" dirty="0" err="1"/>
              <a:t>Ebrahimzadeh</a:t>
            </a:r>
            <a:r>
              <a:rPr lang="en-GB" dirty="0"/>
              <a:t> </a:t>
            </a:r>
            <a:r>
              <a:rPr lang="en-GB" dirty="0" err="1"/>
              <a:t>Dastjerdi</a:t>
            </a:r>
            <a:r>
              <a:rPr lang="en-GB" dirty="0"/>
              <a:t>, R., 2021. An analytics model for </a:t>
            </a:r>
            <a:r>
              <a:rPr lang="en-GB" dirty="0" err="1"/>
              <a:t>TelecoVAS</a:t>
            </a:r>
            <a:r>
              <a:rPr lang="en-GB" dirty="0"/>
              <a:t> customers’ basket clustering using ensemble learning approach. J. Big Data 8, 36. https://doi.org/10.1186/s40537-021-00421-1</a:t>
            </a:r>
          </a:p>
        </p:txBody>
      </p:sp>
    </p:spTree>
    <p:extLst>
      <p:ext uri="{BB962C8B-B14F-4D97-AF65-F5344CB8AC3E}">
        <p14:creationId xmlns:p14="http://schemas.microsoft.com/office/powerpoint/2010/main" val="81603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FEB42A-913E-33D6-8078-0E830DF9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031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Background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Research Gap &amp; Contribution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 Selection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System Architecture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Technology Selection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Demo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Limitations &amp; Enhancements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Skills &amp; Problems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Mobile telecommunication industry in Sri Lanka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VAS (Value Added Services)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VAS Prediction?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Studies</a:t>
            </a:r>
            <a:endParaRPr/>
          </a:p>
        </p:txBody>
      </p:sp>
      <p:graphicFrame>
        <p:nvGraphicFramePr>
          <p:cNvPr id="88" name="Google Shape;88;p16"/>
          <p:cNvGraphicFramePr/>
          <p:nvPr>
            <p:extLst>
              <p:ext uri="{D42A27DB-BD31-4B8C-83A1-F6EECF244321}">
                <p14:modId xmlns:p14="http://schemas.microsoft.com/office/powerpoint/2010/main" val="237158816"/>
              </p:ext>
            </p:extLst>
          </p:nvPr>
        </p:nvGraphicFramePr>
        <p:xfrm>
          <a:off x="239100" y="1210270"/>
          <a:ext cx="8520625" cy="3716440"/>
        </p:xfrm>
        <a:graphic>
          <a:graphicData uri="http://schemas.openxmlformats.org/drawingml/2006/table">
            <a:tbl>
              <a:tblPr>
                <a:noFill/>
                <a:tableStyleId>{6F03379E-22DD-4898-8128-BA1A7CA759C8}</a:tableStyleId>
              </a:tblPr>
              <a:tblGrid>
                <a:gridCol w="14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>
                          <a:solidFill>
                            <a:schemeClr val="tx1"/>
                          </a:solidFill>
                        </a:rPr>
                        <a:t>Citation</a:t>
                      </a:r>
                      <a:endParaRPr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>
                          <a:solidFill>
                            <a:schemeClr val="tx1"/>
                          </a:solidFill>
                        </a:rPr>
                        <a:t>Brief</a:t>
                      </a:r>
                      <a:endParaRPr sz="1100" baseline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sz="1100" baseline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>
                          <a:solidFill>
                            <a:schemeClr val="tx1"/>
                          </a:solidFill>
                        </a:rPr>
                        <a:t>Improvements</a:t>
                      </a:r>
                      <a:endParaRPr sz="1100" baseline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aseline="0" dirty="0">
                          <a:solidFill>
                            <a:schemeClr val="tx1"/>
                          </a:solidFill>
                        </a:rPr>
                        <a:t>Limitations</a:t>
                      </a:r>
                      <a:endParaRPr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(Vahidi Farashah et al., 2021)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Analytics model for TelecoVAS customers’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basket clustering using ensemble learning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Combines the X-Means algorithm, the ensemble learning system, and the N-List structure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Achieved around 97.6% accuracy.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 requires long computation time.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(Szymkowiak et al., 2018)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Apply market basket analysis to official statistical data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 Apriori algorithm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 has an optimal accuracy in classification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This research suggests a complex model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(Srivastava et al., 2018)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Improved market basket analysis with utility mining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Implement a Bi-phase algorithm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 speed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 has a low accuracy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(Seyedan and Mafakheri, 2020)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Predictive big data analytics for supply chain demand forecasting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KNN, Regression Analysis,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Vector Machine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 has high classification accuracy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 this project a complex model is suggested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(Kurniawan et al., 2017)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Market basket analysis to identify customer behaviors by way of transaction data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Used associative and data mining techniques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 has fast execution time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Model has a low accuracy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recent researches have been conducted specifically considering subscribers in Sri Lankan domain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one past study has focused on VAS service prediction (Vahidi Farashah et al., 2021)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Comprehensiveness of the used datasets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Ensemble techniques such as Stacking, Bagging and Boosting were never used for VAS prediction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32A-E9DD-7910-F41D-9056702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Aim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7768-390B-6D38-AF0E-ADD069696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The aim of this research project is to design, develop and test an accurate, efficient model to select customers for a VAS in mobile telecommunication industry.</a:t>
            </a:r>
          </a:p>
        </p:txBody>
      </p:sp>
    </p:spTree>
    <p:extLst>
      <p:ext uri="{BB962C8B-B14F-4D97-AF65-F5344CB8AC3E}">
        <p14:creationId xmlns:p14="http://schemas.microsoft.com/office/powerpoint/2010/main" val="353050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Contribution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a high accurate VAS prediction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 that a number of machine learning models can be used to accurately address the VAS prediction research problem and that ensemble learners are more appropriate for the task.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Selection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K-Nearest Neighbour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Bagging CART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 Boosting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( KNN, NB, CART)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75" y="315825"/>
            <a:ext cx="4000500" cy="46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819</Words>
  <Application>Microsoft Office PowerPoint</Application>
  <PresentationFormat>On-screen Show (16:9)</PresentationFormat>
  <Paragraphs>144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Lato</vt:lpstr>
      <vt:lpstr>Arial</vt:lpstr>
      <vt:lpstr>Playfair Display</vt:lpstr>
      <vt:lpstr>Blue &amp; Gold</vt:lpstr>
      <vt:lpstr>Telco Value Added Service Predictor</vt:lpstr>
      <vt:lpstr>Agenda</vt:lpstr>
      <vt:lpstr>Background</vt:lpstr>
      <vt:lpstr>Past Studies</vt:lpstr>
      <vt:lpstr>Research Gap</vt:lpstr>
      <vt:lpstr>Research Aim</vt:lpstr>
      <vt:lpstr>Research Contribution</vt:lpstr>
      <vt:lpstr>Algorithm Selection</vt:lpstr>
      <vt:lpstr>System Architecture</vt:lpstr>
      <vt:lpstr>Technology Selection</vt:lpstr>
      <vt:lpstr>Demo</vt:lpstr>
      <vt:lpstr>Testing</vt:lpstr>
      <vt:lpstr>Evaluation</vt:lpstr>
      <vt:lpstr>Limitations &amp; Enhancements</vt:lpstr>
      <vt:lpstr>Skills and Problems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Value Added Service Predictor</dc:title>
  <cp:lastModifiedBy>Sanduni Chamodani</cp:lastModifiedBy>
  <cp:revision>10</cp:revision>
  <dcterms:modified xsi:type="dcterms:W3CDTF">2022-09-24T12:30:55Z</dcterms:modified>
</cp:coreProperties>
</file>