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6" r:id="rId7"/>
    <p:sldId id="267" r:id="rId8"/>
    <p:sldId id="259" r:id="rId9"/>
    <p:sldId id="262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DBSCAN.html" TargetMode="External"/><Relationship Id="rId2" Type="http://schemas.openxmlformats.org/officeDocument/2006/relationships/hyperlink" Target="https://www.geeksforgeeks.org/ml-determine-the-optimal-value-of-k-in-k-means-cluste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metrics.davies_bouldin_score.html" TargetMode="External"/><Relationship Id="rId4" Type="http://schemas.openxmlformats.org/officeDocument/2006/relationships/hyperlink" Target="https://towardsdatascience.com/k-means-vs-dbscan-clustering-algorithms-70c59b8d73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Techniques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vs. DBSCAN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Customer Segmentation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291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2595" y="313684"/>
            <a:ext cx="1080936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0.388 (lower than K-Means, indicating less cohesive clusters).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Davies-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Index: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0.789 (higher than K-Means, indicating poorer separation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ompactness).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handle noise and outliers better than K-Means.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assume a fixed number of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Struggled on this dataset due to weaker parameter tuning (e.g.,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=0.5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not perform well on datasets where clusters are not density-based or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densities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Clustering Techniques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533950"/>
              </p:ext>
            </p:extLst>
          </p:nvPr>
        </p:nvGraphicFramePr>
        <p:xfrm>
          <a:off x="2589213" y="2133600"/>
          <a:ext cx="8915400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DBSCAN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Handles Outliers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Predefined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Spherical (works with simple clusters)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 (works with complex shapes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(need to define 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(ε and </a:t>
                      </a:r>
                      <a:r>
                        <a:rPr lang="en-US" dirty="0" err="1" smtClean="0"/>
                        <a:t>min_samples</a:t>
                      </a:r>
                      <a:r>
                        <a:rPr lang="en-US" dirty="0" smtClean="0"/>
                        <a:t> must be tuned)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r>
              <a:rPr lang="en-US" b="1" dirty="0"/>
              <a:t>K-Means</a:t>
            </a:r>
            <a:r>
              <a:rPr lang="en-US" dirty="0"/>
              <a:t>: Works efficiently with well-separated spherical clusters but is sensitive to outliers and requires K to be pre-defined.</a:t>
            </a:r>
          </a:p>
          <a:p>
            <a:r>
              <a:rPr lang="en-US" b="1" dirty="0"/>
              <a:t>DBSCAN</a:t>
            </a:r>
            <a:r>
              <a:rPr lang="en-US" dirty="0"/>
              <a:t>: Handles noise well and is capable of detecting clusters of arbitrary shape, but it’s sensitive to parameter selection.</a:t>
            </a:r>
          </a:p>
        </p:txBody>
      </p:sp>
    </p:spTree>
    <p:extLst>
      <p:ext uri="{BB962C8B-B14F-4D97-AF65-F5344CB8AC3E}">
        <p14:creationId xmlns:p14="http://schemas.microsoft.com/office/powerpoint/2010/main" val="24546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5726"/>
            <a:ext cx="8915400" cy="5275496"/>
          </a:xfrm>
        </p:spPr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://www.geeksforgeeks.org/ml-determine-the-optimal-value-of-k-in-k-means-clustering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scikit-learn.org/stable/modules/generated/sklearn.cluster.DBSCAN.html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towardsdatascience.com/k-means-vs-dbscan-clustering-algorithms-70c59b8d73f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scikit-learn.org/stable/modules/generated/sklearn.metrics.davies_bouldin_score.html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/>
              <a:t> - https://github.com/SanduniMarasingha/Individual-assignment-Machine-learning-tutorial/tree/main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76" y="484773"/>
            <a:ext cx="8911687" cy="5863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Overview: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0918" y="777963"/>
            <a:ext cx="9331401" cy="514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an unsupervised learning technique that groups similar data points based on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labeled data is used; instead, it identifies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applications: market segmentation, anomaly detection, and image segmentation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centroid-based approach.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density-based approach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explore clustering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Customers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segment customers based 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habits and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5954"/>
            <a:ext cx="8915400" cy="478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Mall Customers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(k$)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Income of the customer (in thousands of dollars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Score (1-100)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Score assigned by the mall based on the customer’s behavior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based on their spending score and income.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segments to better understand customer behavior and tailor marketing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5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–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7246"/>
            <a:ext cx="8915400" cy="454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K-Means?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partitions data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by minimizing within-cluster variance.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Randomly select K centroids.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 each data point to the nearest centroid.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Recalculate centroids based on the mean of assigned points.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 steps until convergence.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efficient.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spherical clusters.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predefined K (number of clusters).</a:t>
            </a:r>
          </a:p>
        </p:txBody>
      </p:sp>
    </p:spTree>
    <p:extLst>
      <p:ext uri="{BB962C8B-B14F-4D97-AF65-F5344CB8AC3E}">
        <p14:creationId xmlns:p14="http://schemas.microsoft.com/office/powerpoint/2010/main" val="10257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</a:t>
            </a:r>
            <a:r>
              <a:rPr lang="en-US" b="1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537" y="150495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optimal number of clusters (K) was found to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Centers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Visualize the centroids of the clusters on a scatter plot.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distinct customer groups based on income and spending score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how similar points are within clusters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0.555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Davies-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Evaluates intra-cluster similarity and inter-cluster separation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(0.572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2186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632" y="1074309"/>
            <a:ext cx="894712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 average distance between a point and other points in the same cluster.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 average distance between a point and points in the nearest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well-separated the clusters are.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(closer to 1) indicates better-defined clusters.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Range: [−1,1][-1, 1][−1,1].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98" y="2227761"/>
            <a:ext cx="192040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5337" y="1190625"/>
            <a:ext cx="8915400" cy="504825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Purpose</a:t>
            </a:r>
            <a:r>
              <a:rPr lang="en-US" dirty="0" smtClean="0"/>
              <a:t>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compactness and separation of clusters.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score indicates better-defined clusters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39" y="1589988"/>
            <a:ext cx="3162574" cy="118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14" y="3178174"/>
            <a:ext cx="4397121" cy="998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5337" y="670560"/>
            <a:ext cx="4596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Davies-Bouldin Index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0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28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–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6949"/>
            <a:ext cx="8915400" cy="47442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DBSCAN?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groups data points 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cluster as points within a given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(ε)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sufficient neighbors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all points within a distance of ε.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 clusters if there are more than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in the neighborhood.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 points that don’t meet density requirements as noise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noise and outliers well.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pre-define the number of clusters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ε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clusters of varying density.</a:t>
            </a:r>
          </a:p>
        </p:txBody>
      </p:sp>
    </p:spTree>
    <p:extLst>
      <p:ext uri="{BB962C8B-B14F-4D97-AF65-F5344CB8AC3E}">
        <p14:creationId xmlns:p14="http://schemas.microsoft.com/office/powerpoint/2010/main" val="422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DBSCAN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040" y="160237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= 0.5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for two points to be considered neighbors.</a:t>
            </a:r>
          </a:p>
          <a:p>
            <a:pPr lvl="1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points required to form a cluster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Visualize DBSCAN clusters and outliers (points marked as noise).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only for valid points (ignores noise).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Davies-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cluster separation and cohesion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8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1548</TotalTime>
  <Words>711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Clustering Techniques:  K-Means vs. DBSCAN</vt:lpstr>
      <vt:lpstr>Clustering Overview:</vt:lpstr>
      <vt:lpstr>Dataset Overview </vt:lpstr>
      <vt:lpstr>Theoretical Background – K-Means</vt:lpstr>
      <vt:lpstr>K-Means Clustering</vt:lpstr>
      <vt:lpstr>PowerPoint Presentation</vt:lpstr>
      <vt:lpstr>PowerPoint Presentation</vt:lpstr>
      <vt:lpstr>Theoretical Background – DBSCAN</vt:lpstr>
      <vt:lpstr>DBSCAN Results</vt:lpstr>
      <vt:lpstr>PowerPoint Presentation</vt:lpstr>
      <vt:lpstr>Comparison of Clustering Techniques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Techniques: K-Means vs. DBSCAN</dc:title>
  <dc:creator>Ruwan Hasitha</dc:creator>
  <cp:lastModifiedBy>Ruwan Hasitha</cp:lastModifiedBy>
  <cp:revision>22</cp:revision>
  <dcterms:created xsi:type="dcterms:W3CDTF">2024-12-10T12:27:54Z</dcterms:created>
  <dcterms:modified xsi:type="dcterms:W3CDTF">2024-12-13T14:37:57Z</dcterms:modified>
</cp:coreProperties>
</file>