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84" r:id="rId4"/>
    <p:sldId id="285" r:id="rId5"/>
    <p:sldId id="283" r:id="rId6"/>
    <p:sldId id="286" r:id="rId7"/>
    <p:sldId id="287" r:id="rId8"/>
    <p:sldId id="294" r:id="rId9"/>
    <p:sldId id="296" r:id="rId10"/>
    <p:sldId id="295" r:id="rId11"/>
    <p:sldId id="297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04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0-10-28T05:49:37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8832 9156 2 0,'-55'10'1'0,"6"0"1"16,-2 3 1-16,4-1-2 0,1 2 0 0,2-2-1 15,4 1-2-15,2 0-3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BD564-2F12-4E73-A5C8-35294AA15E7B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E91E-B633-437B-8117-55188706E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6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51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79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0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44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00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29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3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57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25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37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56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333F7-EDB3-46A3-B950-8E4971252468}" type="datetimeFigureOut">
              <a:rPr lang="en-GB" smtClean="0"/>
              <a:t>17/10/2021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E2A06-7A62-4A78-97B0-DF626C7DC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16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Assignment/Assignment-ssp1-if21a1se-29oct2021/COMP50016%20-%20SSP1%20-%20Assignemnt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3677"/>
          </a:xfrm>
        </p:spPr>
        <p:txBody>
          <a:bodyPr anchor="ctr">
            <a:normAutofit/>
          </a:bodyPr>
          <a:lstStyle/>
          <a:p>
            <a:r>
              <a:rPr lang="en-US" sz="4400" dirty="0"/>
              <a:t>COMP50016 Server Side Programming</a:t>
            </a:r>
            <a:endParaRPr lang="en-GB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90558"/>
            <a:ext cx="9144000" cy="1427162"/>
          </a:xfrm>
        </p:spPr>
        <p:txBody>
          <a:bodyPr anchor="t"/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Week 1.a : Introduction to the Module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84632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 Keerthi Gunawickrama</a:t>
            </a:r>
          </a:p>
          <a:p>
            <a:r>
              <a:rPr lang="en-US" dirty="0"/>
              <a:t>School of Computing/APIIT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985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Indicative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Server-side programming, </a:t>
            </a:r>
          </a:p>
          <a:p>
            <a:r>
              <a:rPr lang="en-US" dirty="0"/>
              <a:t>Object oriented design and programming</a:t>
            </a:r>
          </a:p>
          <a:p>
            <a:r>
              <a:rPr lang="en-US" dirty="0"/>
              <a:t>Connection to a database</a:t>
            </a:r>
          </a:p>
          <a:p>
            <a:r>
              <a:rPr lang="en-US" dirty="0"/>
              <a:t>Manipulation of a relational database using a server-side programming language, PHP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Managing data persistence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Agile approaches to web development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Securing web applications Testing strategies Unit testing and testing methods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Introduction to development tools such as source control and a project dependency manager </a:t>
            </a:r>
            <a:r>
              <a:rPr lang="en-US" dirty="0"/>
              <a:t>	</a:t>
            </a:r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46320" y="3296160"/>
              <a:ext cx="133560" cy="35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3800" y="3293640"/>
                <a:ext cx="138600" cy="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28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BF55-E8BE-4883-8BA0-5BAE030D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DC6018-9BB5-4326-82B7-762758995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SSP</a:t>
            </a:r>
          </a:p>
          <a:p>
            <a:pPr lvl="1"/>
            <a:r>
              <a:rPr lang="en-US" dirty="0"/>
              <a:t>Network Basics, Server Side Programming (backend)</a:t>
            </a:r>
          </a:p>
          <a:p>
            <a:r>
              <a:rPr lang="en-US" dirty="0"/>
              <a:t>PHP Language for web application development</a:t>
            </a:r>
          </a:p>
          <a:p>
            <a:pPr lvl="1"/>
            <a:r>
              <a:rPr lang="en-US" dirty="0"/>
              <a:t>PHP, HTML (CSS, JS </a:t>
            </a:r>
            <a:r>
              <a:rPr lang="en-US" i="1" dirty="0"/>
              <a:t>optional</a:t>
            </a:r>
            <a:r>
              <a:rPr lang="en-US" dirty="0"/>
              <a:t>)</a:t>
            </a:r>
          </a:p>
          <a:p>
            <a:r>
              <a:rPr lang="en-US" dirty="0"/>
              <a:t>Object Oriented Programming in PHP</a:t>
            </a:r>
          </a:p>
          <a:p>
            <a:r>
              <a:rPr lang="en-US" dirty="0"/>
              <a:t>Database Handling in PHP</a:t>
            </a:r>
          </a:p>
          <a:p>
            <a:pPr lvl="1"/>
            <a:r>
              <a:rPr lang="en-US" dirty="0"/>
              <a:t>PDO, MySQL</a:t>
            </a:r>
          </a:p>
          <a:p>
            <a:r>
              <a:rPr lang="en-US" dirty="0"/>
              <a:t>PHP Frameworks</a:t>
            </a:r>
          </a:p>
          <a:p>
            <a:pPr lvl="1"/>
            <a:r>
              <a:rPr lang="en-US" dirty="0"/>
              <a:t>CodeIgniter, Laravel </a:t>
            </a:r>
          </a:p>
        </p:txBody>
      </p:sp>
    </p:spTree>
    <p:extLst>
      <p:ext uri="{BB962C8B-B14F-4D97-AF65-F5344CB8AC3E}">
        <p14:creationId xmlns:p14="http://schemas.microsoft.com/office/powerpoint/2010/main" val="427223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Strategies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 hours of lectures</a:t>
            </a:r>
          </a:p>
          <a:p>
            <a:r>
              <a:rPr lang="en-US" dirty="0"/>
              <a:t>26 hours of supervised labs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40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Notes and other resources in the LMS </a:t>
            </a:r>
            <a:endParaRPr lang="en-GB" dirty="0"/>
          </a:p>
          <a:p>
            <a:r>
              <a:rPr lang="en-GB" dirty="0" err="1"/>
              <a:t>Zandstra</a:t>
            </a:r>
            <a:r>
              <a:rPr lang="en-GB" dirty="0"/>
              <a:t>, M. (2016): PHP Objects, Patterns, and Practice. 5th edition. </a:t>
            </a:r>
            <a:r>
              <a:rPr lang="en-GB" dirty="0" err="1"/>
              <a:t>Apress</a:t>
            </a:r>
            <a:r>
              <a:rPr lang="en-GB" dirty="0"/>
              <a:t>. ISBN: 9781484219959</a:t>
            </a:r>
          </a:p>
          <a:p>
            <a:r>
              <a:rPr lang="en-GB" dirty="0"/>
              <a:t>Lockhart, J. (2015): Modern PHP: New Features and Good Practices. O’Reilly Media. ISBN:9781491905012</a:t>
            </a:r>
          </a:p>
          <a:p>
            <a:r>
              <a:rPr lang="en-GB" dirty="0"/>
              <a:t>Stauffer, M. (2016): </a:t>
            </a:r>
            <a:r>
              <a:rPr lang="en-GB" dirty="0" err="1"/>
              <a:t>Laravel</a:t>
            </a:r>
            <a:r>
              <a:rPr lang="en-GB" dirty="0"/>
              <a:t> Up and Running. O’Reilly Media. ISBN: 9781491936085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557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Module Introduction - SSP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COMP50016 Server Side Programming (SSP)</a:t>
            </a:r>
          </a:p>
          <a:p>
            <a:r>
              <a:rPr lang="en-US" dirty="0"/>
              <a:t>Credits 30</a:t>
            </a:r>
          </a:p>
          <a:p>
            <a:r>
              <a:rPr lang="en-US" dirty="0"/>
              <a:t>Runs through two semesters</a:t>
            </a:r>
          </a:p>
        </p:txBody>
      </p:sp>
    </p:spTree>
    <p:extLst>
      <p:ext uri="{BB962C8B-B14F-4D97-AF65-F5344CB8AC3E}">
        <p14:creationId xmlns:p14="http://schemas.microsoft.com/office/powerpoint/2010/main" val="60601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Descriptor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In this module you will learn about developing web applications using industry standard web application frameworks. You will learn by developing your own rudimentary framework, covering the main components that industry-standard frameworks offer to the web developer. You will then go on to gain practical experience of using a framework to develop an MVC web application. As part of this development you will be introduced to the standard developers toolkit of source control, a project dependency manager and agile practices.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297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SSP at APIIT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COMP50016 Server Side Programming (SSP) is conducted through two semesters</a:t>
            </a:r>
          </a:p>
          <a:p>
            <a:pPr lvl="1"/>
            <a:r>
              <a:rPr lang="en-US" dirty="0"/>
              <a:t>SSP1 weighted 15 Credits is conducted in this semester</a:t>
            </a:r>
          </a:p>
          <a:p>
            <a:pPr lvl="1"/>
            <a:r>
              <a:rPr lang="en-US" dirty="0"/>
              <a:t>SSP2 weighted 15 Credits is conducted in next semester </a:t>
            </a:r>
          </a:p>
          <a:p>
            <a:r>
              <a:rPr lang="en-US" dirty="0"/>
              <a:t>Learning Outcomes and Assignments are divided accordingly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Introduction – SSP1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COMP50016 Server Side Programming 1  (SSP1)</a:t>
            </a:r>
          </a:p>
          <a:p>
            <a:r>
              <a:rPr lang="en-US" dirty="0"/>
              <a:t>Credits 15</a:t>
            </a:r>
          </a:p>
          <a:p>
            <a:r>
              <a:rPr lang="en-US" dirty="0"/>
              <a:t>Learning Hours</a:t>
            </a:r>
          </a:p>
          <a:p>
            <a:pPr lvl="1"/>
            <a:r>
              <a:rPr lang="en-US" dirty="0"/>
              <a:t>150h Total</a:t>
            </a:r>
          </a:p>
          <a:p>
            <a:pPr lvl="1"/>
            <a:r>
              <a:rPr lang="en-US" dirty="0"/>
              <a:t>39h Contact</a:t>
            </a:r>
          </a:p>
          <a:p>
            <a:pPr lvl="1"/>
            <a:r>
              <a:rPr lang="en-US" dirty="0"/>
              <a:t>111h Independent Learning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Learning Outcome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A CRITICAL UNDERSTANDING OF THE FUNCTIONALITY THAT IS USED IN SERVER-SIDE WEB APPLICATION FRAMEWORKS.</a:t>
            </a:r>
          </a:p>
          <a:p>
            <a:r>
              <a:rPr lang="en-US" dirty="0"/>
              <a:t>Contribution to Program Outcomes</a:t>
            </a:r>
          </a:p>
          <a:p>
            <a:pPr lvl="1"/>
            <a:r>
              <a:rPr lang="en-US" dirty="0"/>
              <a:t> Knowledge and Understanding, Communication 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22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Implement, test and demonstrate common components of web application functionality.</a:t>
            </a:r>
          </a:p>
          <a:p>
            <a:r>
              <a:rPr lang="en-US" dirty="0"/>
              <a:t>Assessment 1 is linked to Learning Outcome 1. </a:t>
            </a:r>
          </a:p>
          <a:p>
            <a:r>
              <a:rPr lang="en-US" dirty="0"/>
              <a:t>Individual Practical Assignment - 10-minute demonstration weighted at 20% (at SSP Level)	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97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Description: Web Application for a Selected Scenario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are expected to develop a simple web application of two-tier architecture for a selected scenario. It is essential that you propose a suitable scenario, together with the functional requirements and get the approval from the module instructor on or before the 4</a:t>
            </a:r>
            <a:r>
              <a:rPr lang="en-GB" baseline="30000" dirty="0"/>
              <a:t>th</a:t>
            </a:r>
            <a:r>
              <a:rPr lang="en-GB" dirty="0"/>
              <a:t> week of the semester.</a:t>
            </a:r>
          </a:p>
          <a:p>
            <a:r>
              <a:rPr lang="en-GB" dirty="0"/>
              <a:t>Requirement:</a:t>
            </a:r>
          </a:p>
          <a:p>
            <a:pPr lvl="1"/>
            <a:r>
              <a:rPr lang="en-GB" dirty="0"/>
              <a:t>Implement, test and demonstrate the web application and its functionality</a:t>
            </a:r>
          </a:p>
          <a:p>
            <a:pPr lvl="1"/>
            <a:r>
              <a:rPr lang="en-GB" dirty="0"/>
              <a:t>Use HTML, CSS (for front end), PHP (server-side programming) and MySQL (server for data storage)</a:t>
            </a:r>
          </a:p>
          <a:p>
            <a:pPr lvl="1"/>
            <a:r>
              <a:rPr lang="en-GB" dirty="0"/>
              <a:t>Use features of a selected framework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93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A05E-8A53-4E36-8E36-8DCC8CCD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Induvidual</a:t>
            </a:r>
            <a:r>
              <a:rPr lang="en-US" dirty="0"/>
              <a:t> Assignment for IF21A1SE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7A6E3-5E37-4A7C-A5A7-D9090F6B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User Login and Registration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6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554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COMP50016 Server Side Programming</vt:lpstr>
      <vt:lpstr>Module Introduction - SSP</vt:lpstr>
      <vt:lpstr>Web Descriptor</vt:lpstr>
      <vt:lpstr>SSP at APIIT</vt:lpstr>
      <vt:lpstr>Module Introduction – SSP1</vt:lpstr>
      <vt:lpstr>Module Learning Outcome</vt:lpstr>
      <vt:lpstr>Assessment</vt:lpstr>
      <vt:lpstr>Assignment Description: Web Application for a Selected Scenario</vt:lpstr>
      <vt:lpstr>Induvidual Assignment for IF21A1SE</vt:lpstr>
      <vt:lpstr>Indicative Content</vt:lpstr>
      <vt:lpstr>Content</vt:lpstr>
      <vt:lpstr>Learning Strategies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</dc:title>
  <dc:creator>Dr Keerthi Gunawickrama</dc:creator>
  <cp:lastModifiedBy>Dr Keerthi Gunawickrama</cp:lastModifiedBy>
  <cp:revision>61</cp:revision>
  <dcterms:created xsi:type="dcterms:W3CDTF">2020-10-06T04:15:37Z</dcterms:created>
  <dcterms:modified xsi:type="dcterms:W3CDTF">2021-10-17T04:17:00Z</dcterms:modified>
</cp:coreProperties>
</file>