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2" r:id="rId6"/>
    <p:sldId id="267" r:id="rId7"/>
    <p:sldId id="273" r:id="rId8"/>
    <p:sldId id="260" r:id="rId9"/>
    <p:sldId id="269" r:id="rId10"/>
    <p:sldId id="268" r:id="rId11"/>
    <p:sldId id="261" r:id="rId12"/>
    <p:sldId id="271" r:id="rId13"/>
    <p:sldId id="272" r:id="rId14"/>
    <p:sldId id="270" r:id="rId15"/>
    <p:sldId id="263" r:id="rId16"/>
    <p:sldId id="265" r:id="rId17"/>
    <p:sldId id="264" r:id="rId18"/>
    <p:sldId id="26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1" d="100"/>
          <a:sy n="101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2DE07-CEEC-48E0-B946-0773C599090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694F47-6DBD-470D-934D-AFB3ED0DBA34}">
      <dgm:prSet/>
      <dgm:spPr/>
      <dgm:t>
        <a:bodyPr/>
        <a:lstStyle/>
        <a:p>
          <a:pPr rtl="0"/>
          <a:r>
            <a:rPr lang="zh-CN" dirty="0" smtClean="0"/>
            <a:t>合同建立</a:t>
          </a:r>
          <a:endParaRPr lang="en-US" dirty="0"/>
        </a:p>
      </dgm:t>
    </dgm:pt>
    <dgm:pt modelId="{922E62B6-E769-444B-967B-DC1F74DC85CE}" type="parTrans" cxnId="{3EF20722-8309-4052-A129-6E3AB29D0946}">
      <dgm:prSet/>
      <dgm:spPr/>
      <dgm:t>
        <a:bodyPr/>
        <a:lstStyle/>
        <a:p>
          <a:endParaRPr lang="zh-CN" altLang="en-US"/>
        </a:p>
      </dgm:t>
    </dgm:pt>
    <dgm:pt modelId="{17730476-DD61-4AEA-91B8-84D35B70DCA9}" type="sibTrans" cxnId="{3EF20722-8309-4052-A129-6E3AB29D0946}">
      <dgm:prSet/>
      <dgm:spPr/>
      <dgm:t>
        <a:bodyPr/>
        <a:lstStyle/>
        <a:p>
          <a:endParaRPr lang="zh-CN" altLang="en-US"/>
        </a:p>
      </dgm:t>
    </dgm:pt>
    <dgm:pt modelId="{50EE17A5-6A53-451F-B28C-8F8F099DF08D}">
      <dgm:prSet/>
      <dgm:spPr/>
      <dgm:t>
        <a:bodyPr/>
        <a:lstStyle/>
        <a:p>
          <a:pPr rtl="0"/>
          <a:r>
            <a:rPr lang="zh-CN" dirty="0" smtClean="0"/>
            <a:t>合同执行</a:t>
          </a:r>
          <a:endParaRPr lang="en-US" dirty="0"/>
        </a:p>
      </dgm:t>
    </dgm:pt>
    <dgm:pt modelId="{32F52335-D9F7-479D-A6F1-7F6AD4BD9FD0}" type="parTrans" cxnId="{16E734A7-5B34-46AF-9706-61054E70681C}">
      <dgm:prSet/>
      <dgm:spPr/>
      <dgm:t>
        <a:bodyPr/>
        <a:lstStyle/>
        <a:p>
          <a:endParaRPr lang="zh-CN" altLang="en-US"/>
        </a:p>
      </dgm:t>
    </dgm:pt>
    <dgm:pt modelId="{1C1380AD-185A-4C9A-89F8-0A78C4A80F80}" type="sibTrans" cxnId="{16E734A7-5B34-46AF-9706-61054E70681C}">
      <dgm:prSet/>
      <dgm:spPr/>
      <dgm:t>
        <a:bodyPr/>
        <a:lstStyle/>
        <a:p>
          <a:endParaRPr lang="zh-CN" altLang="en-US"/>
        </a:p>
      </dgm:t>
    </dgm:pt>
    <dgm:pt modelId="{EC25C2E9-0BC4-4D4D-B158-38C41F02E67E}">
      <dgm:prSet/>
      <dgm:spPr/>
      <dgm:t>
        <a:bodyPr/>
        <a:lstStyle/>
        <a:p>
          <a:pPr rtl="0"/>
          <a:r>
            <a:rPr lang="zh-CN" dirty="0" smtClean="0"/>
            <a:t>汇总分析</a:t>
          </a:r>
          <a:endParaRPr lang="zh-CN" dirty="0"/>
        </a:p>
      </dgm:t>
    </dgm:pt>
    <dgm:pt modelId="{15EA2377-5307-4527-BB16-A9DF5873212D}" type="parTrans" cxnId="{50BE1D22-DA80-4B77-B7EA-2C2234F08B2F}">
      <dgm:prSet/>
      <dgm:spPr/>
      <dgm:t>
        <a:bodyPr/>
        <a:lstStyle/>
        <a:p>
          <a:endParaRPr lang="zh-CN" altLang="en-US"/>
        </a:p>
      </dgm:t>
    </dgm:pt>
    <dgm:pt modelId="{C56F8CEB-D6C0-4F45-97A5-F728C6F646C4}" type="sibTrans" cxnId="{50BE1D22-DA80-4B77-B7EA-2C2234F08B2F}">
      <dgm:prSet/>
      <dgm:spPr/>
      <dgm:t>
        <a:bodyPr/>
        <a:lstStyle/>
        <a:p>
          <a:endParaRPr lang="zh-CN" altLang="en-US"/>
        </a:p>
      </dgm:t>
    </dgm:pt>
    <dgm:pt modelId="{D552F736-CF4B-496D-8514-486D2ECDCFC7}" type="pres">
      <dgm:prSet presAssocID="{DA62DE07-CEEC-48E0-B946-0773C5990902}" presName="compositeShape" presStyleCnt="0">
        <dgm:presLayoutVars>
          <dgm:dir/>
          <dgm:resizeHandles/>
        </dgm:presLayoutVars>
      </dgm:prSet>
      <dgm:spPr/>
    </dgm:pt>
    <dgm:pt modelId="{D5EF5372-43E5-425F-AB99-98210BEA335A}" type="pres">
      <dgm:prSet presAssocID="{DA62DE07-CEEC-48E0-B946-0773C5990902}" presName="pyramid" presStyleLbl="node1" presStyleIdx="0" presStyleCnt="1"/>
      <dgm:spPr/>
    </dgm:pt>
    <dgm:pt modelId="{175A2703-435E-425B-ABEB-0E5C2311EE65}" type="pres">
      <dgm:prSet presAssocID="{DA62DE07-CEEC-48E0-B946-0773C5990902}" presName="theList" presStyleCnt="0"/>
      <dgm:spPr/>
    </dgm:pt>
    <dgm:pt modelId="{CD34C221-0CC5-4501-8E22-CD7E37594D8F}" type="pres">
      <dgm:prSet presAssocID="{B0694F47-6DBD-470D-934D-AFB3ED0DBA34}" presName="aNode" presStyleLbl="fgAcc1" presStyleIdx="0" presStyleCnt="3">
        <dgm:presLayoutVars>
          <dgm:bulletEnabled val="1"/>
        </dgm:presLayoutVars>
      </dgm:prSet>
      <dgm:spPr/>
    </dgm:pt>
    <dgm:pt modelId="{5C2AB464-DDF4-42ED-8B7A-8CA8E2041A7F}" type="pres">
      <dgm:prSet presAssocID="{B0694F47-6DBD-470D-934D-AFB3ED0DBA34}" presName="aSpace" presStyleCnt="0"/>
      <dgm:spPr/>
    </dgm:pt>
    <dgm:pt modelId="{A677B051-4534-49A8-98ED-633A9982C61F}" type="pres">
      <dgm:prSet presAssocID="{50EE17A5-6A53-451F-B28C-8F8F099DF08D}" presName="aNode" presStyleLbl="fgAcc1" presStyleIdx="1" presStyleCnt="3">
        <dgm:presLayoutVars>
          <dgm:bulletEnabled val="1"/>
        </dgm:presLayoutVars>
      </dgm:prSet>
      <dgm:spPr/>
    </dgm:pt>
    <dgm:pt modelId="{1C7F94F7-F82C-4163-B431-CCAA23651F4D}" type="pres">
      <dgm:prSet presAssocID="{50EE17A5-6A53-451F-B28C-8F8F099DF08D}" presName="aSpace" presStyleCnt="0"/>
      <dgm:spPr/>
    </dgm:pt>
    <dgm:pt modelId="{8498AF33-01E1-410E-B04B-DA9B9F57F175}" type="pres">
      <dgm:prSet presAssocID="{EC25C2E9-0BC4-4D4D-B158-38C41F02E67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225E7-13BA-4A7F-898A-00ED7DB9A030}" type="pres">
      <dgm:prSet presAssocID="{EC25C2E9-0BC4-4D4D-B158-38C41F02E67E}" presName="aSpace" presStyleCnt="0"/>
      <dgm:spPr/>
    </dgm:pt>
  </dgm:ptLst>
  <dgm:cxnLst>
    <dgm:cxn modelId="{9DC2B5EE-F26C-4407-A16F-3C342F0BFA97}" type="presOf" srcId="{DA62DE07-CEEC-48E0-B946-0773C5990902}" destId="{D552F736-CF4B-496D-8514-486D2ECDCFC7}" srcOrd="0" destOrd="0" presId="urn:microsoft.com/office/officeart/2005/8/layout/pyramid2"/>
    <dgm:cxn modelId="{16E734A7-5B34-46AF-9706-61054E70681C}" srcId="{DA62DE07-CEEC-48E0-B946-0773C5990902}" destId="{50EE17A5-6A53-451F-B28C-8F8F099DF08D}" srcOrd="1" destOrd="0" parTransId="{32F52335-D9F7-479D-A6F1-7F6AD4BD9FD0}" sibTransId="{1C1380AD-185A-4C9A-89F8-0A78C4A80F80}"/>
    <dgm:cxn modelId="{50BE1D22-DA80-4B77-B7EA-2C2234F08B2F}" srcId="{DA62DE07-CEEC-48E0-B946-0773C5990902}" destId="{EC25C2E9-0BC4-4D4D-B158-38C41F02E67E}" srcOrd="2" destOrd="0" parTransId="{15EA2377-5307-4527-BB16-A9DF5873212D}" sibTransId="{C56F8CEB-D6C0-4F45-97A5-F728C6F646C4}"/>
    <dgm:cxn modelId="{B1438A80-FF6A-4EA9-95B6-AE474EAC800A}" type="presOf" srcId="{B0694F47-6DBD-470D-934D-AFB3ED0DBA34}" destId="{CD34C221-0CC5-4501-8E22-CD7E37594D8F}" srcOrd="0" destOrd="0" presId="urn:microsoft.com/office/officeart/2005/8/layout/pyramid2"/>
    <dgm:cxn modelId="{4721BFC6-B6C7-4C96-860E-6A991D95CD21}" type="presOf" srcId="{EC25C2E9-0BC4-4D4D-B158-38C41F02E67E}" destId="{8498AF33-01E1-410E-B04B-DA9B9F57F175}" srcOrd="0" destOrd="0" presId="urn:microsoft.com/office/officeart/2005/8/layout/pyramid2"/>
    <dgm:cxn modelId="{3EF20722-8309-4052-A129-6E3AB29D0946}" srcId="{DA62DE07-CEEC-48E0-B946-0773C5990902}" destId="{B0694F47-6DBD-470D-934D-AFB3ED0DBA34}" srcOrd="0" destOrd="0" parTransId="{922E62B6-E769-444B-967B-DC1F74DC85CE}" sibTransId="{17730476-DD61-4AEA-91B8-84D35B70DCA9}"/>
    <dgm:cxn modelId="{CF8E222D-EAD0-4F8E-BDDD-FB74E9908A0D}" type="presOf" srcId="{50EE17A5-6A53-451F-B28C-8F8F099DF08D}" destId="{A677B051-4534-49A8-98ED-633A9982C61F}" srcOrd="0" destOrd="0" presId="urn:microsoft.com/office/officeart/2005/8/layout/pyramid2"/>
    <dgm:cxn modelId="{65C35AD6-E115-4C3F-9568-82616B9CC0E4}" type="presParOf" srcId="{D552F736-CF4B-496D-8514-486D2ECDCFC7}" destId="{D5EF5372-43E5-425F-AB99-98210BEA335A}" srcOrd="0" destOrd="0" presId="urn:microsoft.com/office/officeart/2005/8/layout/pyramid2"/>
    <dgm:cxn modelId="{27B8C7E6-D407-4EBF-9C2F-A1D612DA43FB}" type="presParOf" srcId="{D552F736-CF4B-496D-8514-486D2ECDCFC7}" destId="{175A2703-435E-425B-ABEB-0E5C2311EE65}" srcOrd="1" destOrd="0" presId="urn:microsoft.com/office/officeart/2005/8/layout/pyramid2"/>
    <dgm:cxn modelId="{832253B1-DD74-436E-BBAF-4E8C3DF6AFDB}" type="presParOf" srcId="{175A2703-435E-425B-ABEB-0E5C2311EE65}" destId="{CD34C221-0CC5-4501-8E22-CD7E37594D8F}" srcOrd="0" destOrd="0" presId="urn:microsoft.com/office/officeart/2005/8/layout/pyramid2"/>
    <dgm:cxn modelId="{FC1B0C0F-9E06-42BF-9B98-4D3CDAE8C84C}" type="presParOf" srcId="{175A2703-435E-425B-ABEB-0E5C2311EE65}" destId="{5C2AB464-DDF4-42ED-8B7A-8CA8E2041A7F}" srcOrd="1" destOrd="0" presId="urn:microsoft.com/office/officeart/2005/8/layout/pyramid2"/>
    <dgm:cxn modelId="{4C5D12FA-5C6C-41F6-8EB5-C605860F4758}" type="presParOf" srcId="{175A2703-435E-425B-ABEB-0E5C2311EE65}" destId="{A677B051-4534-49A8-98ED-633A9982C61F}" srcOrd="2" destOrd="0" presId="urn:microsoft.com/office/officeart/2005/8/layout/pyramid2"/>
    <dgm:cxn modelId="{553F334E-DCA6-43EB-A6EA-984413D6EF23}" type="presParOf" srcId="{175A2703-435E-425B-ABEB-0E5C2311EE65}" destId="{1C7F94F7-F82C-4163-B431-CCAA23651F4D}" srcOrd="3" destOrd="0" presId="urn:microsoft.com/office/officeart/2005/8/layout/pyramid2"/>
    <dgm:cxn modelId="{DDE540AA-77A5-48BB-8655-6D71FC8ABB26}" type="presParOf" srcId="{175A2703-435E-425B-ABEB-0E5C2311EE65}" destId="{8498AF33-01E1-410E-B04B-DA9B9F57F175}" srcOrd="4" destOrd="0" presId="urn:microsoft.com/office/officeart/2005/8/layout/pyramid2"/>
    <dgm:cxn modelId="{63BBAB79-53FB-4C50-B4AC-A8896176AB94}" type="presParOf" srcId="{175A2703-435E-425B-ABEB-0E5C2311EE65}" destId="{ACA225E7-13BA-4A7F-898A-00ED7DB9A03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EF5372-43E5-425F-AB99-98210BEA335A}">
      <dsp:nvSpPr>
        <dsp:cNvPr id="0" name=""/>
        <dsp:cNvSpPr/>
      </dsp:nvSpPr>
      <dsp:spPr>
        <a:xfrm>
          <a:off x="1485899" y="0"/>
          <a:ext cx="4572000" cy="457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4C221-0CC5-4501-8E22-CD7E37594D8F}">
      <dsp:nvSpPr>
        <dsp:cNvPr id="0" name=""/>
        <dsp:cNvSpPr/>
      </dsp:nvSpPr>
      <dsp:spPr>
        <a:xfrm>
          <a:off x="377190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合同建立</a:t>
          </a:r>
          <a:endParaRPr lang="en-US" sz="4300" kern="1200" dirty="0"/>
        </a:p>
      </dsp:txBody>
      <dsp:txXfrm>
        <a:off x="3771900" y="459655"/>
        <a:ext cx="2971800" cy="1082278"/>
      </dsp:txXfrm>
    </dsp:sp>
    <dsp:sp modelId="{A677B051-4534-49A8-98ED-633A9982C61F}">
      <dsp:nvSpPr>
        <dsp:cNvPr id="0" name=""/>
        <dsp:cNvSpPr/>
      </dsp:nvSpPr>
      <dsp:spPr>
        <a:xfrm>
          <a:off x="377190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合同执行</a:t>
          </a:r>
          <a:endParaRPr lang="en-US" sz="4300" kern="1200" dirty="0"/>
        </a:p>
      </dsp:txBody>
      <dsp:txXfrm>
        <a:off x="3771900" y="1677218"/>
        <a:ext cx="2971800" cy="1082278"/>
      </dsp:txXfrm>
    </dsp:sp>
    <dsp:sp modelId="{8498AF33-01E1-410E-B04B-DA9B9F57F175}">
      <dsp:nvSpPr>
        <dsp:cNvPr id="0" name=""/>
        <dsp:cNvSpPr/>
      </dsp:nvSpPr>
      <dsp:spPr>
        <a:xfrm>
          <a:off x="3771900" y="2894781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汇总分析</a:t>
          </a:r>
          <a:endParaRPr lang="zh-CN" sz="4300" kern="1200" dirty="0"/>
        </a:p>
      </dsp:txBody>
      <dsp:txXfrm>
        <a:off x="3771900" y="2894781"/>
        <a:ext cx="2971800" cy="1082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合同管理系统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设计、亮点及优势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作者：李维</a:t>
            </a:r>
            <a:r>
              <a:rPr lang="en-US" altLang="zh-CN" dirty="0" smtClean="0"/>
              <a:t>	2012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合同一览表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在一个界面里即可：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搜索合同信息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查看合同进度概要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终止、变更合同</a:t>
            </a:r>
            <a:endParaRPr lang="en-US" altLang="zh-CN" dirty="0" smtClean="0"/>
          </a:p>
          <a:p>
            <a:r>
              <a:rPr lang="zh-CN" altLang="en-US" dirty="0" smtClean="0"/>
              <a:t>支持甘特图、日历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合同一览表示例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2573337"/>
            <a:ext cx="78486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日历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196" y="1882775"/>
            <a:ext cx="745760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甘特图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114" y="1882775"/>
            <a:ext cx="687177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报表与分析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本系统包含方便的汇总分析图表功能。还能够依据数据库中的合同记录并结合合同模板生成规范、可打印的合同文档。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分析图表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20053"/>
            <a:ext cx="8229600" cy="38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自动生成合同文档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1216"/>
            <a:ext cx="8229600" cy="315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生成的合同文档演示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3594" y="1882775"/>
            <a:ext cx="53368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427984" y="29969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感谢！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《</a:t>
            </a:r>
            <a:r>
              <a:rPr lang="zh-CN" altLang="en-US" dirty="0" smtClean="0"/>
              <a:t>合同管理系统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用于管理企业合同的签订、变更、执行及汇总分析。</a:t>
            </a:r>
            <a:endParaRPr lang="zh-CN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8038" y="1722438"/>
            <a:ext cx="452596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合同全生命期管理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合同执行追踪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合同收付款、收付货追朔</a:t>
            </a:r>
            <a:endParaRPr lang="en-US" altLang="zh-CN" dirty="0" smtClean="0"/>
          </a:p>
          <a:p>
            <a:r>
              <a:rPr lang="zh-CN" altLang="en-US" dirty="0" smtClean="0"/>
              <a:t>通过合同跟踪业务</a:t>
            </a:r>
            <a:endParaRPr lang="en-US" altLang="zh-CN" dirty="0" smtClean="0"/>
          </a:p>
          <a:p>
            <a:r>
              <a:rPr lang="zh-CN" altLang="en-US" dirty="0" smtClean="0"/>
              <a:t>合同模板的规范化、自动化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界面一览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2755"/>
            <a:ext cx="8229600" cy="451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合同建立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创建一份与纸质合同对应的电子合同。如果一个项目有多个合同那么可以创建一个“合同组”来代表项目。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项目组建立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2416175"/>
            <a:ext cx="75247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合同基本信息表单</a:t>
            </a:r>
            <a:endParaRPr lang="zh-CN" alt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4932"/>
            <a:ext cx="8229600" cy="454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合同计划明细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537" y="1882775"/>
            <a:ext cx="655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</TotalTime>
  <Words>190</Words>
  <Application>Microsoft Office PowerPoint</Application>
  <PresentationFormat>全屏显示(4:3)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活力</vt:lpstr>
      <vt:lpstr>《合同管理系统》简介</vt:lpstr>
      <vt:lpstr>简介</vt:lpstr>
      <vt:lpstr>核心理念</vt:lpstr>
      <vt:lpstr>主要功能</vt:lpstr>
      <vt:lpstr>界面一览</vt:lpstr>
      <vt:lpstr>合同建立</vt:lpstr>
      <vt:lpstr>项目组建立</vt:lpstr>
      <vt:lpstr>合同基本信息表单</vt:lpstr>
      <vt:lpstr>合同计划明细</vt:lpstr>
      <vt:lpstr>合同一览表</vt:lpstr>
      <vt:lpstr>合同一览表示例</vt:lpstr>
      <vt:lpstr>日历</vt:lpstr>
      <vt:lpstr>甘特图</vt:lpstr>
      <vt:lpstr>报表与分析</vt:lpstr>
      <vt:lpstr>分析图表</vt:lpstr>
      <vt:lpstr>自动生成合同文档</vt:lpstr>
      <vt:lpstr>生成的合同文档演示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《合同管理系统》简介</dc:title>
  <dc:creator>oldrev</dc:creator>
  <cp:lastModifiedBy>Wei Li</cp:lastModifiedBy>
  <cp:revision>22</cp:revision>
  <dcterms:created xsi:type="dcterms:W3CDTF">2012-01-29T14:41:55Z</dcterms:created>
  <dcterms:modified xsi:type="dcterms:W3CDTF">2012-01-29T15:42:40Z</dcterms:modified>
</cp:coreProperties>
</file>