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31649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295300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53907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2200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705296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741242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38876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47544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2702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92110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283489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18292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878799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37062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558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40867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37191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9042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07694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99932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832313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43645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949875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434889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4769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49797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2406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8987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432629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SANDRA.K.S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312209507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asunm1353312209507</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BANK MANAGEMENT SHIFT 2</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ANNA ADARSH COLLEGE FOR WOMEN </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788160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920084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26231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20191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3423800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4024721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0934787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2770130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85010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071622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72381557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759437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965596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24887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2024-08-31T06:34:39Z</dcterms:modified>
</cp:coreProperties>
</file>