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6"/>
  </p:notesMasterIdLst>
  <p:sldIdLst>
    <p:sldId id="256" r:id="rId2"/>
    <p:sldId id="258" r:id="rId3"/>
    <p:sldId id="297" r:id="rId4"/>
    <p:sldId id="261" r:id="rId5"/>
    <p:sldId id="298" r:id="rId6"/>
    <p:sldId id="299" r:id="rId7"/>
    <p:sldId id="257" r:id="rId8"/>
    <p:sldId id="300" r:id="rId9"/>
    <p:sldId id="301" r:id="rId10"/>
    <p:sldId id="302" r:id="rId11"/>
    <p:sldId id="303" r:id="rId12"/>
    <p:sldId id="304" r:id="rId13"/>
    <p:sldId id="305" r:id="rId14"/>
    <p:sldId id="306" r:id="rId15"/>
  </p:sldIdLst>
  <p:sldSz cx="9144000" cy="5143500" type="screen16x9"/>
  <p:notesSz cx="6858000" cy="9144000"/>
  <p:embeddedFontLst>
    <p:embeddedFont>
      <p:font typeface="Advent Pro SemiBold" panose="020B0604020202020204" charset="0"/>
      <p:regular r:id="rId17"/>
      <p:bold r:id="rId18"/>
      <p:italic r:id="rId19"/>
      <p:boldItalic r:id="rId20"/>
    </p:embeddedFont>
    <p:embeddedFont>
      <p:font typeface="Fira Sans Condensed Medium" panose="020B0603050000020004" pitchFamily="34" charset="0"/>
      <p:regular r:id="rId21"/>
      <p:bold r:id="rId22"/>
      <p:italic r:id="rId23"/>
      <p:boldItalic r:id="rId24"/>
    </p:embeddedFont>
    <p:embeddedFont>
      <p:font typeface="Fira Sans Extra Condensed Medium" panose="020B0604020202020204" charset="0"/>
      <p:regular r:id="rId25"/>
      <p:bold r:id="rId26"/>
      <p:italic r:id="rId27"/>
      <p:boldItalic r:id="rId28"/>
    </p:embeddedFont>
    <p:embeddedFont>
      <p:font typeface="Livvic Light" pitchFamily="2" charset="0"/>
      <p:regular r:id="rId29"/>
      <p:italic r:id="rId30"/>
    </p:embeddedFont>
    <p:embeddedFont>
      <p:font typeface="Maven Pro" panose="020B0604020202020204" charset="0"/>
      <p:regular r:id="rId31"/>
      <p:bold r:id="rId32"/>
    </p:embeddedFont>
    <p:embeddedFont>
      <p:font typeface="Nunito Light" pitchFamily="2" charset="0"/>
      <p:regular r:id="rId33"/>
      <p:italic r:id="rId34"/>
    </p:embeddedFont>
    <p:embeddedFont>
      <p:font typeface="Share Tech"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56031E-5FB0-4741-BF99-4C9C143FA255}">
  <a:tblStyle styleId="{EB56031E-5FB0-4741-BF99-4C9C143FA2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ableStyles" Target="tableStyles.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C9E17B-F2CA-4499-842B-7828BD6462ED}"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E211E808-931B-409B-BBAC-67023719170B}">
      <dgm:prSet phldrT="[Text]"/>
      <dgm:spPr/>
      <dgm:t>
        <a:bodyPr/>
        <a:lstStyle/>
        <a:p>
          <a:r>
            <a:rPr lang="en-US" dirty="0"/>
            <a:t>Dataset overview</a:t>
          </a:r>
          <a:endParaRPr lang="en-IN" dirty="0"/>
        </a:p>
      </dgm:t>
    </dgm:pt>
    <dgm:pt modelId="{8F1B19DF-CE35-4FEA-9007-76CFCCF66F21}" type="parTrans" cxnId="{5FDBF851-9B6C-4712-9AB2-689BD967A0BC}">
      <dgm:prSet/>
      <dgm:spPr/>
      <dgm:t>
        <a:bodyPr/>
        <a:lstStyle/>
        <a:p>
          <a:endParaRPr lang="en-IN"/>
        </a:p>
      </dgm:t>
    </dgm:pt>
    <dgm:pt modelId="{CB0C34C3-D393-45AB-A477-E9422FAFAC57}" type="sibTrans" cxnId="{5FDBF851-9B6C-4712-9AB2-689BD967A0BC}">
      <dgm:prSet/>
      <dgm:spPr/>
      <dgm:t>
        <a:bodyPr/>
        <a:lstStyle/>
        <a:p>
          <a:endParaRPr lang="en-IN"/>
        </a:p>
      </dgm:t>
    </dgm:pt>
    <dgm:pt modelId="{3A71064D-6D6D-4076-8B1D-9A21A33E70DB}">
      <dgm:prSet phldrT="[Text]"/>
      <dgm:spPr/>
      <dgm:t>
        <a:bodyPr/>
        <a:lstStyle/>
        <a:p>
          <a:r>
            <a:rPr lang="en-US" dirty="0"/>
            <a:t>Problem statement</a:t>
          </a:r>
          <a:endParaRPr lang="en-IN" dirty="0"/>
        </a:p>
      </dgm:t>
    </dgm:pt>
    <dgm:pt modelId="{467E44B0-50B6-4599-AB90-BA7BA32E54D9}" type="parTrans" cxnId="{34A1E5D8-AFC7-4F1E-86E8-438192BA7C54}">
      <dgm:prSet/>
      <dgm:spPr/>
      <dgm:t>
        <a:bodyPr/>
        <a:lstStyle/>
        <a:p>
          <a:endParaRPr lang="en-IN"/>
        </a:p>
      </dgm:t>
    </dgm:pt>
    <dgm:pt modelId="{69F2E0EC-4A34-4B8C-82BE-4221D7525C33}" type="sibTrans" cxnId="{34A1E5D8-AFC7-4F1E-86E8-438192BA7C54}">
      <dgm:prSet/>
      <dgm:spPr/>
      <dgm:t>
        <a:bodyPr/>
        <a:lstStyle/>
        <a:p>
          <a:endParaRPr lang="en-IN"/>
        </a:p>
      </dgm:t>
    </dgm:pt>
    <dgm:pt modelId="{1D7D0894-74E0-4209-AA3C-8E562E9B24D7}">
      <dgm:prSet phldrT="[Text]"/>
      <dgm:spPr/>
      <dgm:t>
        <a:bodyPr/>
        <a:lstStyle/>
        <a:p>
          <a:r>
            <a:rPr lang="en-US" dirty="0"/>
            <a:t>Feature selection</a:t>
          </a:r>
          <a:endParaRPr lang="en-IN" dirty="0"/>
        </a:p>
      </dgm:t>
    </dgm:pt>
    <dgm:pt modelId="{DF40C103-8ADA-432B-9818-105F03575AEB}" type="parTrans" cxnId="{2D6C6290-8B82-45B2-B1B8-E7D78B0F4195}">
      <dgm:prSet/>
      <dgm:spPr/>
      <dgm:t>
        <a:bodyPr/>
        <a:lstStyle/>
        <a:p>
          <a:endParaRPr lang="en-IN"/>
        </a:p>
      </dgm:t>
    </dgm:pt>
    <dgm:pt modelId="{867EABB0-85A9-4DAB-8424-15D44891BA36}" type="sibTrans" cxnId="{2D6C6290-8B82-45B2-B1B8-E7D78B0F4195}">
      <dgm:prSet/>
      <dgm:spPr/>
      <dgm:t>
        <a:bodyPr/>
        <a:lstStyle/>
        <a:p>
          <a:endParaRPr lang="en-IN"/>
        </a:p>
      </dgm:t>
    </dgm:pt>
    <dgm:pt modelId="{1837BB17-E5BF-49DF-9C33-CB45AA00F3B8}">
      <dgm:prSet phldrT="[Text]"/>
      <dgm:spPr/>
      <dgm:t>
        <a:bodyPr/>
        <a:lstStyle/>
        <a:p>
          <a:r>
            <a:rPr lang="en-US" dirty="0"/>
            <a:t>Model selection</a:t>
          </a:r>
          <a:endParaRPr lang="en-IN" dirty="0"/>
        </a:p>
      </dgm:t>
    </dgm:pt>
    <dgm:pt modelId="{06C2B19B-7BB8-4556-AE64-5E1E367F9FC1}" type="parTrans" cxnId="{042016E1-3D8E-4D72-AD9D-ACBBB0E5E897}">
      <dgm:prSet/>
      <dgm:spPr/>
      <dgm:t>
        <a:bodyPr/>
        <a:lstStyle/>
        <a:p>
          <a:endParaRPr lang="en-IN"/>
        </a:p>
      </dgm:t>
    </dgm:pt>
    <dgm:pt modelId="{E96EA181-B99E-46AD-82A3-30BACAF2B2A4}" type="sibTrans" cxnId="{042016E1-3D8E-4D72-AD9D-ACBBB0E5E897}">
      <dgm:prSet/>
      <dgm:spPr/>
      <dgm:t>
        <a:bodyPr/>
        <a:lstStyle/>
        <a:p>
          <a:endParaRPr lang="en-IN"/>
        </a:p>
      </dgm:t>
    </dgm:pt>
    <dgm:pt modelId="{0E07EFB0-D5E2-4039-A051-B48E5637065E}">
      <dgm:prSet phldrT="[Text]"/>
      <dgm:spPr/>
      <dgm:t>
        <a:bodyPr/>
        <a:lstStyle/>
        <a:p>
          <a:r>
            <a:rPr lang="en-US" dirty="0"/>
            <a:t>Model results</a:t>
          </a:r>
          <a:endParaRPr lang="en-IN" dirty="0"/>
        </a:p>
      </dgm:t>
    </dgm:pt>
    <dgm:pt modelId="{6F9989E6-69D7-4DA1-A05F-E2A51930C484}" type="parTrans" cxnId="{182D0327-008A-4E5E-AEFF-2EB48CBA9DB4}">
      <dgm:prSet/>
      <dgm:spPr/>
      <dgm:t>
        <a:bodyPr/>
        <a:lstStyle/>
        <a:p>
          <a:endParaRPr lang="en-IN"/>
        </a:p>
      </dgm:t>
    </dgm:pt>
    <dgm:pt modelId="{CDC2D682-0590-49E9-BBAC-FBA081431B63}" type="sibTrans" cxnId="{182D0327-008A-4E5E-AEFF-2EB48CBA9DB4}">
      <dgm:prSet/>
      <dgm:spPr/>
      <dgm:t>
        <a:bodyPr/>
        <a:lstStyle/>
        <a:p>
          <a:endParaRPr lang="en-IN"/>
        </a:p>
      </dgm:t>
    </dgm:pt>
    <dgm:pt modelId="{553E8076-0F32-4EEC-9C76-DA6505C071AE}">
      <dgm:prSet phldrT="[Text]"/>
      <dgm:spPr/>
      <dgm:t>
        <a:bodyPr/>
        <a:lstStyle/>
        <a:p>
          <a:r>
            <a:rPr lang="en-US" dirty="0"/>
            <a:t>Insights &amp; applications</a:t>
          </a:r>
          <a:endParaRPr lang="en-IN" dirty="0"/>
        </a:p>
      </dgm:t>
    </dgm:pt>
    <dgm:pt modelId="{A4B52CF7-F5E6-4D0C-B9AE-CB11BEA2F6DD}" type="parTrans" cxnId="{57A9E9AF-68E4-47EE-9E4C-A2C35AB14BBE}">
      <dgm:prSet/>
      <dgm:spPr/>
      <dgm:t>
        <a:bodyPr/>
        <a:lstStyle/>
        <a:p>
          <a:endParaRPr lang="en-IN"/>
        </a:p>
      </dgm:t>
    </dgm:pt>
    <dgm:pt modelId="{6F51BD58-9250-444A-82C9-4A14C1E245B0}" type="sibTrans" cxnId="{57A9E9AF-68E4-47EE-9E4C-A2C35AB14BBE}">
      <dgm:prSet/>
      <dgm:spPr/>
      <dgm:t>
        <a:bodyPr/>
        <a:lstStyle/>
        <a:p>
          <a:endParaRPr lang="en-IN"/>
        </a:p>
      </dgm:t>
    </dgm:pt>
    <dgm:pt modelId="{6DFA9FAF-EE6B-4A39-A890-77C7A56CD27F}">
      <dgm:prSet phldrT="[Text]"/>
      <dgm:spPr/>
      <dgm:t>
        <a:bodyPr/>
        <a:lstStyle/>
        <a:p>
          <a:r>
            <a:rPr lang="en-US" dirty="0" err="1"/>
            <a:t>Concluxion</a:t>
          </a:r>
          <a:endParaRPr lang="en-IN" dirty="0"/>
        </a:p>
      </dgm:t>
    </dgm:pt>
    <dgm:pt modelId="{4FD25B49-8BB9-4239-A175-738157072C1C}" type="parTrans" cxnId="{4ECDA218-C2E9-442C-9AC5-996D1275E4F6}">
      <dgm:prSet/>
      <dgm:spPr/>
      <dgm:t>
        <a:bodyPr/>
        <a:lstStyle/>
        <a:p>
          <a:endParaRPr lang="en-IN"/>
        </a:p>
      </dgm:t>
    </dgm:pt>
    <dgm:pt modelId="{2EFA08B8-8094-4499-AC9E-1BFD568CB0A6}" type="sibTrans" cxnId="{4ECDA218-C2E9-442C-9AC5-996D1275E4F6}">
      <dgm:prSet/>
      <dgm:spPr/>
      <dgm:t>
        <a:bodyPr/>
        <a:lstStyle/>
        <a:p>
          <a:endParaRPr lang="en-IN"/>
        </a:p>
      </dgm:t>
    </dgm:pt>
    <dgm:pt modelId="{96DBD2D3-960E-4DEE-89EE-9355FCA1EF7E}">
      <dgm:prSet phldrT="[Text]"/>
      <dgm:spPr/>
      <dgm:t>
        <a:bodyPr/>
        <a:lstStyle/>
        <a:p>
          <a:r>
            <a:rPr lang="en-US" dirty="0"/>
            <a:t>Future work</a:t>
          </a:r>
          <a:endParaRPr lang="en-IN" dirty="0"/>
        </a:p>
      </dgm:t>
    </dgm:pt>
    <dgm:pt modelId="{C2DC9387-4091-4A55-9058-72F9014D04B8}" type="parTrans" cxnId="{7B0A8989-A149-45D0-9DBB-7EC49596D298}">
      <dgm:prSet/>
      <dgm:spPr/>
      <dgm:t>
        <a:bodyPr/>
        <a:lstStyle/>
        <a:p>
          <a:endParaRPr lang="en-IN"/>
        </a:p>
      </dgm:t>
    </dgm:pt>
    <dgm:pt modelId="{0A61EDE6-0CAC-4914-AA4E-C335CCA6C4BE}" type="sibTrans" cxnId="{7B0A8989-A149-45D0-9DBB-7EC49596D298}">
      <dgm:prSet/>
      <dgm:spPr/>
      <dgm:t>
        <a:bodyPr/>
        <a:lstStyle/>
        <a:p>
          <a:endParaRPr lang="en-IN"/>
        </a:p>
      </dgm:t>
    </dgm:pt>
    <dgm:pt modelId="{748EF4DC-915B-48A7-8EC5-56E00FCE37B1}" type="pres">
      <dgm:prSet presAssocID="{D0C9E17B-F2CA-4499-842B-7828BD6462ED}" presName="Name0" presStyleCnt="0">
        <dgm:presLayoutVars>
          <dgm:dir/>
          <dgm:resizeHandles val="exact"/>
        </dgm:presLayoutVars>
      </dgm:prSet>
      <dgm:spPr/>
    </dgm:pt>
    <dgm:pt modelId="{D4848324-6305-4B7F-B3DD-4740FDEE7771}" type="pres">
      <dgm:prSet presAssocID="{E211E808-931B-409B-BBAC-67023719170B}" presName="node" presStyleLbl="node1" presStyleIdx="0" presStyleCnt="8" custLinFactX="44411" custLinFactNeighborX="100000" custLinFactNeighborY="14880">
        <dgm:presLayoutVars>
          <dgm:bulletEnabled val="1"/>
        </dgm:presLayoutVars>
      </dgm:prSet>
      <dgm:spPr/>
    </dgm:pt>
    <dgm:pt modelId="{BA44F3D6-33F5-44FD-8AAE-2B950B8303D8}" type="pres">
      <dgm:prSet presAssocID="{CB0C34C3-D393-45AB-A477-E9422FAFAC57}" presName="sibTrans" presStyleLbl="sibTrans2D1" presStyleIdx="0" presStyleCnt="7"/>
      <dgm:spPr/>
    </dgm:pt>
    <dgm:pt modelId="{467A1046-72E8-4BE0-BC9A-0562F3E95FCC}" type="pres">
      <dgm:prSet presAssocID="{CB0C34C3-D393-45AB-A477-E9422FAFAC57}" presName="connectorText" presStyleLbl="sibTrans2D1" presStyleIdx="0" presStyleCnt="7"/>
      <dgm:spPr/>
    </dgm:pt>
    <dgm:pt modelId="{A2AFABC9-3340-44B6-993D-2886B632639E}" type="pres">
      <dgm:prSet presAssocID="{3A71064D-6D6D-4076-8B1D-9A21A33E70DB}" presName="node" presStyleLbl="node1" presStyleIdx="1" presStyleCnt="8" custLinFactX="93921" custLinFactNeighborX="100000" custLinFactNeighborY="13527">
        <dgm:presLayoutVars>
          <dgm:bulletEnabled val="1"/>
        </dgm:presLayoutVars>
      </dgm:prSet>
      <dgm:spPr/>
    </dgm:pt>
    <dgm:pt modelId="{B2F0B5B7-F9B6-4B10-9FA6-3A4755F30122}" type="pres">
      <dgm:prSet presAssocID="{69F2E0EC-4A34-4B8C-82BE-4221D7525C33}" presName="sibTrans" presStyleLbl="sibTrans2D1" presStyleIdx="1" presStyleCnt="7"/>
      <dgm:spPr/>
    </dgm:pt>
    <dgm:pt modelId="{D84BE743-9069-4690-8410-4C4CA391D564}" type="pres">
      <dgm:prSet presAssocID="{69F2E0EC-4A34-4B8C-82BE-4221D7525C33}" presName="connectorText" presStyleLbl="sibTrans2D1" presStyleIdx="1" presStyleCnt="7"/>
      <dgm:spPr/>
    </dgm:pt>
    <dgm:pt modelId="{7FFB9F08-4230-4BF1-8DFE-6D7B6CDA4FDD}" type="pres">
      <dgm:prSet presAssocID="{1D7D0894-74E0-4209-AA3C-8E562E9B24D7}" presName="node" presStyleLbl="node1" presStyleIdx="2" presStyleCnt="8" custLinFactX="101808" custLinFactNeighborX="200000" custLinFactNeighborY="9469">
        <dgm:presLayoutVars>
          <dgm:bulletEnabled val="1"/>
        </dgm:presLayoutVars>
      </dgm:prSet>
      <dgm:spPr/>
    </dgm:pt>
    <dgm:pt modelId="{E63688D6-6B4A-4149-BA30-60E5326F7CF4}" type="pres">
      <dgm:prSet presAssocID="{867EABB0-85A9-4DAB-8424-15D44891BA36}" presName="sibTrans" presStyleLbl="sibTrans2D1" presStyleIdx="2" presStyleCnt="7"/>
      <dgm:spPr/>
    </dgm:pt>
    <dgm:pt modelId="{49310E40-F4F7-49E8-9E50-5DC5AA5A7E0D}" type="pres">
      <dgm:prSet presAssocID="{867EABB0-85A9-4DAB-8424-15D44891BA36}" presName="connectorText" presStyleLbl="sibTrans2D1" presStyleIdx="2" presStyleCnt="7"/>
      <dgm:spPr/>
    </dgm:pt>
    <dgm:pt modelId="{7EBF6E04-0D28-4D6C-99F6-E70E46DA0383}" type="pres">
      <dgm:prSet presAssocID="{1837BB17-E5BF-49DF-9C33-CB45AA00F3B8}" presName="node" presStyleLbl="node1" presStyleIdx="3" presStyleCnt="8" custLinFactX="140349" custLinFactNeighborX="200000" custLinFactNeighborY="7545">
        <dgm:presLayoutVars>
          <dgm:bulletEnabled val="1"/>
        </dgm:presLayoutVars>
      </dgm:prSet>
      <dgm:spPr/>
    </dgm:pt>
    <dgm:pt modelId="{D371C5AC-CD20-491F-8E39-10F2F1679CAE}" type="pres">
      <dgm:prSet presAssocID="{E96EA181-B99E-46AD-82A3-30BACAF2B2A4}" presName="sibTrans" presStyleLbl="sibTrans2D1" presStyleIdx="3" presStyleCnt="7"/>
      <dgm:spPr/>
    </dgm:pt>
    <dgm:pt modelId="{638F11BB-125B-4965-98C0-F52106C305B2}" type="pres">
      <dgm:prSet presAssocID="{E96EA181-B99E-46AD-82A3-30BACAF2B2A4}" presName="connectorText" presStyleLbl="sibTrans2D1" presStyleIdx="3" presStyleCnt="7"/>
      <dgm:spPr/>
    </dgm:pt>
    <dgm:pt modelId="{5E3FA60F-D75C-484B-97CE-FB9CAEC34F0C}" type="pres">
      <dgm:prSet presAssocID="{0E07EFB0-D5E2-4039-A051-B48E5637065E}" presName="node" presStyleLbl="node1" presStyleIdx="4" presStyleCnt="8" custLinFactX="175667" custLinFactNeighborX="200000" custLinFactNeighborY="5411">
        <dgm:presLayoutVars>
          <dgm:bulletEnabled val="1"/>
        </dgm:presLayoutVars>
      </dgm:prSet>
      <dgm:spPr/>
    </dgm:pt>
    <dgm:pt modelId="{12322087-84C3-46DE-B908-EE214B9556AB}" type="pres">
      <dgm:prSet presAssocID="{CDC2D682-0590-49E9-BBAC-FBA081431B63}" presName="sibTrans" presStyleLbl="sibTrans2D1" presStyleIdx="4" presStyleCnt="7" custAng="506868"/>
      <dgm:spPr/>
    </dgm:pt>
    <dgm:pt modelId="{1B6E1AF8-846E-45D8-90B5-E4F05D25F67F}" type="pres">
      <dgm:prSet presAssocID="{CDC2D682-0590-49E9-BBAC-FBA081431B63}" presName="connectorText" presStyleLbl="sibTrans2D1" presStyleIdx="4" presStyleCnt="7"/>
      <dgm:spPr/>
    </dgm:pt>
    <dgm:pt modelId="{13CCDA82-6702-4C3E-8DC0-4A99E8BC675E}" type="pres">
      <dgm:prSet presAssocID="{553E8076-0F32-4EEC-9C76-DA6505C071AE}" presName="node" presStyleLbl="node1" presStyleIdx="5" presStyleCnt="8" custLinFactX="95221" custLinFactY="100000" custLinFactNeighborX="100000" custLinFactNeighborY="124693">
        <dgm:presLayoutVars>
          <dgm:bulletEnabled val="1"/>
        </dgm:presLayoutVars>
      </dgm:prSet>
      <dgm:spPr/>
    </dgm:pt>
    <dgm:pt modelId="{37C5B9FF-7A74-411A-8C29-B4D12F281616}" type="pres">
      <dgm:prSet presAssocID="{6F51BD58-9250-444A-82C9-4A14C1E245B0}" presName="sibTrans" presStyleLbl="sibTrans2D1" presStyleIdx="5" presStyleCnt="7"/>
      <dgm:spPr/>
    </dgm:pt>
    <dgm:pt modelId="{7D406A5A-F98B-4406-AFAD-F26BCF65B1C6}" type="pres">
      <dgm:prSet presAssocID="{6F51BD58-9250-444A-82C9-4A14C1E245B0}" presName="connectorText" presStyleLbl="sibTrans2D1" presStyleIdx="5" presStyleCnt="7"/>
      <dgm:spPr/>
    </dgm:pt>
    <dgm:pt modelId="{47A4E462-6433-4F67-B78D-8C20272950A6}" type="pres">
      <dgm:prSet presAssocID="{6DFA9FAF-EE6B-4A39-A890-77C7A56CD27F}" presName="node" presStyleLbl="node1" presStyleIdx="6" presStyleCnt="8" custLinFactX="-112464" custLinFactY="100000" custLinFactNeighborX="-200000" custLinFactNeighborY="124693">
        <dgm:presLayoutVars>
          <dgm:bulletEnabled val="1"/>
        </dgm:presLayoutVars>
      </dgm:prSet>
      <dgm:spPr/>
    </dgm:pt>
    <dgm:pt modelId="{273A8CF7-6E8A-4D6B-AF5E-12E0A0FD6F55}" type="pres">
      <dgm:prSet presAssocID="{2EFA08B8-8094-4499-AC9E-1BFD568CB0A6}" presName="sibTrans" presStyleLbl="sibTrans2D1" presStyleIdx="6" presStyleCnt="7"/>
      <dgm:spPr/>
    </dgm:pt>
    <dgm:pt modelId="{98404064-04AF-4E6C-9C91-7AEEC8F3B227}" type="pres">
      <dgm:prSet presAssocID="{2EFA08B8-8094-4499-AC9E-1BFD568CB0A6}" presName="connectorText" presStyleLbl="sibTrans2D1" presStyleIdx="6" presStyleCnt="7"/>
      <dgm:spPr/>
    </dgm:pt>
    <dgm:pt modelId="{8F0E3BAB-671E-483D-8AA2-9B5B1DC82ECB}" type="pres">
      <dgm:prSet presAssocID="{96DBD2D3-960E-4DEE-89EE-9355FCA1EF7E}" presName="node" presStyleLbl="node1" presStyleIdx="7" presStyleCnt="8" custLinFactX="-354358" custLinFactY="100000" custLinFactNeighborX="-400000" custLinFactNeighborY="124693">
        <dgm:presLayoutVars>
          <dgm:bulletEnabled val="1"/>
        </dgm:presLayoutVars>
      </dgm:prSet>
      <dgm:spPr/>
    </dgm:pt>
  </dgm:ptLst>
  <dgm:cxnLst>
    <dgm:cxn modelId="{5E665A14-AC98-4AA7-B7DC-C675299FA4D9}" type="presOf" srcId="{2EFA08B8-8094-4499-AC9E-1BFD568CB0A6}" destId="{273A8CF7-6E8A-4D6B-AF5E-12E0A0FD6F55}" srcOrd="0" destOrd="0" presId="urn:microsoft.com/office/officeart/2005/8/layout/process1"/>
    <dgm:cxn modelId="{4ECDA218-C2E9-442C-9AC5-996D1275E4F6}" srcId="{D0C9E17B-F2CA-4499-842B-7828BD6462ED}" destId="{6DFA9FAF-EE6B-4A39-A890-77C7A56CD27F}" srcOrd="6" destOrd="0" parTransId="{4FD25B49-8BB9-4239-A175-738157072C1C}" sibTransId="{2EFA08B8-8094-4499-AC9E-1BFD568CB0A6}"/>
    <dgm:cxn modelId="{FA8F221C-9ACB-42BB-A9D0-371E7E945FED}" type="presOf" srcId="{6F51BD58-9250-444A-82C9-4A14C1E245B0}" destId="{7D406A5A-F98B-4406-AFAD-F26BCF65B1C6}" srcOrd="1" destOrd="0" presId="urn:microsoft.com/office/officeart/2005/8/layout/process1"/>
    <dgm:cxn modelId="{182D0327-008A-4E5E-AEFF-2EB48CBA9DB4}" srcId="{D0C9E17B-F2CA-4499-842B-7828BD6462ED}" destId="{0E07EFB0-D5E2-4039-A051-B48E5637065E}" srcOrd="4" destOrd="0" parTransId="{6F9989E6-69D7-4DA1-A05F-E2A51930C484}" sibTransId="{CDC2D682-0590-49E9-BBAC-FBA081431B63}"/>
    <dgm:cxn modelId="{60327035-7F59-4C71-83E5-7D3297B9E1C1}" type="presOf" srcId="{69F2E0EC-4A34-4B8C-82BE-4221D7525C33}" destId="{B2F0B5B7-F9B6-4B10-9FA6-3A4755F30122}" srcOrd="0" destOrd="0" presId="urn:microsoft.com/office/officeart/2005/8/layout/process1"/>
    <dgm:cxn modelId="{04D1063E-FE10-40F4-9B7E-F318D2287EFC}" type="presOf" srcId="{1D7D0894-74E0-4209-AA3C-8E562E9B24D7}" destId="{7FFB9F08-4230-4BF1-8DFE-6D7B6CDA4FDD}" srcOrd="0" destOrd="0" presId="urn:microsoft.com/office/officeart/2005/8/layout/process1"/>
    <dgm:cxn modelId="{2366CF40-8AED-4E78-A7DD-29288A142816}" type="presOf" srcId="{6F51BD58-9250-444A-82C9-4A14C1E245B0}" destId="{37C5B9FF-7A74-411A-8C29-B4D12F281616}" srcOrd="0" destOrd="0" presId="urn:microsoft.com/office/officeart/2005/8/layout/process1"/>
    <dgm:cxn modelId="{B57DAF42-FC14-4C99-AE06-AE30E6C1D5E2}" type="presOf" srcId="{0E07EFB0-D5E2-4039-A051-B48E5637065E}" destId="{5E3FA60F-D75C-484B-97CE-FB9CAEC34F0C}" srcOrd="0" destOrd="0" presId="urn:microsoft.com/office/officeart/2005/8/layout/process1"/>
    <dgm:cxn modelId="{42CE8963-A329-4738-A243-D0EEBE5FDD12}" type="presOf" srcId="{CDC2D682-0590-49E9-BBAC-FBA081431B63}" destId="{12322087-84C3-46DE-B908-EE214B9556AB}" srcOrd="0" destOrd="0" presId="urn:microsoft.com/office/officeart/2005/8/layout/process1"/>
    <dgm:cxn modelId="{F4039C65-FA37-4313-A9AD-385F780C1989}" type="presOf" srcId="{867EABB0-85A9-4DAB-8424-15D44891BA36}" destId="{E63688D6-6B4A-4149-BA30-60E5326F7CF4}" srcOrd="0" destOrd="0" presId="urn:microsoft.com/office/officeart/2005/8/layout/process1"/>
    <dgm:cxn modelId="{F7A0E86E-DE5C-401A-9A60-037E3D940983}" type="presOf" srcId="{867EABB0-85A9-4DAB-8424-15D44891BA36}" destId="{49310E40-F4F7-49E8-9E50-5DC5AA5A7E0D}" srcOrd="1" destOrd="0" presId="urn:microsoft.com/office/officeart/2005/8/layout/process1"/>
    <dgm:cxn modelId="{2DF0244F-1FBA-4CE1-96B4-FC40A5263C76}" type="presOf" srcId="{E96EA181-B99E-46AD-82A3-30BACAF2B2A4}" destId="{D371C5AC-CD20-491F-8E39-10F2F1679CAE}" srcOrd="0" destOrd="0" presId="urn:microsoft.com/office/officeart/2005/8/layout/process1"/>
    <dgm:cxn modelId="{5FDBF851-9B6C-4712-9AB2-689BD967A0BC}" srcId="{D0C9E17B-F2CA-4499-842B-7828BD6462ED}" destId="{E211E808-931B-409B-BBAC-67023719170B}" srcOrd="0" destOrd="0" parTransId="{8F1B19DF-CE35-4FEA-9007-76CFCCF66F21}" sibTransId="{CB0C34C3-D393-45AB-A477-E9422FAFAC57}"/>
    <dgm:cxn modelId="{8F9D2C7D-6F57-465A-A36C-59A983112827}" type="presOf" srcId="{CB0C34C3-D393-45AB-A477-E9422FAFAC57}" destId="{467A1046-72E8-4BE0-BC9A-0562F3E95FCC}" srcOrd="1" destOrd="0" presId="urn:microsoft.com/office/officeart/2005/8/layout/process1"/>
    <dgm:cxn modelId="{ECDA4582-1D3C-4392-BF94-51C0B1B77EFE}" type="presOf" srcId="{CB0C34C3-D393-45AB-A477-E9422FAFAC57}" destId="{BA44F3D6-33F5-44FD-8AAE-2B950B8303D8}" srcOrd="0" destOrd="0" presId="urn:microsoft.com/office/officeart/2005/8/layout/process1"/>
    <dgm:cxn modelId="{7B0A8989-A149-45D0-9DBB-7EC49596D298}" srcId="{D0C9E17B-F2CA-4499-842B-7828BD6462ED}" destId="{96DBD2D3-960E-4DEE-89EE-9355FCA1EF7E}" srcOrd="7" destOrd="0" parTransId="{C2DC9387-4091-4A55-9058-72F9014D04B8}" sibTransId="{0A61EDE6-0CAC-4914-AA4E-C335CCA6C4BE}"/>
    <dgm:cxn modelId="{2D6C6290-8B82-45B2-B1B8-E7D78B0F4195}" srcId="{D0C9E17B-F2CA-4499-842B-7828BD6462ED}" destId="{1D7D0894-74E0-4209-AA3C-8E562E9B24D7}" srcOrd="2" destOrd="0" parTransId="{DF40C103-8ADA-432B-9818-105F03575AEB}" sibTransId="{867EABB0-85A9-4DAB-8424-15D44891BA36}"/>
    <dgm:cxn modelId="{E0F30E9B-4422-4361-BD77-48FACE67A789}" type="presOf" srcId="{E96EA181-B99E-46AD-82A3-30BACAF2B2A4}" destId="{638F11BB-125B-4965-98C0-F52106C305B2}" srcOrd="1" destOrd="0" presId="urn:microsoft.com/office/officeart/2005/8/layout/process1"/>
    <dgm:cxn modelId="{9011299E-CFE2-4664-A7CF-AB3E52AC5BD2}" type="presOf" srcId="{D0C9E17B-F2CA-4499-842B-7828BD6462ED}" destId="{748EF4DC-915B-48A7-8EC5-56E00FCE37B1}" srcOrd="0" destOrd="0" presId="urn:microsoft.com/office/officeart/2005/8/layout/process1"/>
    <dgm:cxn modelId="{F91A20A6-1481-42C7-B493-72F96425F5E4}" type="presOf" srcId="{96DBD2D3-960E-4DEE-89EE-9355FCA1EF7E}" destId="{8F0E3BAB-671E-483D-8AA2-9B5B1DC82ECB}" srcOrd="0" destOrd="0" presId="urn:microsoft.com/office/officeart/2005/8/layout/process1"/>
    <dgm:cxn modelId="{8F520EAB-18E8-40BA-A4CD-D1570D9DEBD0}" type="presOf" srcId="{CDC2D682-0590-49E9-BBAC-FBA081431B63}" destId="{1B6E1AF8-846E-45D8-90B5-E4F05D25F67F}" srcOrd="1" destOrd="0" presId="urn:microsoft.com/office/officeart/2005/8/layout/process1"/>
    <dgm:cxn modelId="{57A9E9AF-68E4-47EE-9E4C-A2C35AB14BBE}" srcId="{D0C9E17B-F2CA-4499-842B-7828BD6462ED}" destId="{553E8076-0F32-4EEC-9C76-DA6505C071AE}" srcOrd="5" destOrd="0" parTransId="{A4B52CF7-F5E6-4D0C-B9AE-CB11BEA2F6DD}" sibTransId="{6F51BD58-9250-444A-82C9-4A14C1E245B0}"/>
    <dgm:cxn modelId="{A236F7B8-0C7A-4131-A4C8-A2C39F697919}" type="presOf" srcId="{6DFA9FAF-EE6B-4A39-A890-77C7A56CD27F}" destId="{47A4E462-6433-4F67-B78D-8C20272950A6}" srcOrd="0" destOrd="0" presId="urn:microsoft.com/office/officeart/2005/8/layout/process1"/>
    <dgm:cxn modelId="{B7D582BA-7CD5-44D9-A986-1CD0410702CF}" type="presOf" srcId="{1837BB17-E5BF-49DF-9C33-CB45AA00F3B8}" destId="{7EBF6E04-0D28-4D6C-99F6-E70E46DA0383}" srcOrd="0" destOrd="0" presId="urn:microsoft.com/office/officeart/2005/8/layout/process1"/>
    <dgm:cxn modelId="{ED0B22C6-1D45-4B2F-9836-44E31CD43D62}" type="presOf" srcId="{553E8076-0F32-4EEC-9C76-DA6505C071AE}" destId="{13CCDA82-6702-4C3E-8DC0-4A99E8BC675E}" srcOrd="0" destOrd="0" presId="urn:microsoft.com/office/officeart/2005/8/layout/process1"/>
    <dgm:cxn modelId="{5F24CBCE-2F32-42BC-A002-5673148D48D3}" type="presOf" srcId="{E211E808-931B-409B-BBAC-67023719170B}" destId="{D4848324-6305-4B7F-B3DD-4740FDEE7771}" srcOrd="0" destOrd="0" presId="urn:microsoft.com/office/officeart/2005/8/layout/process1"/>
    <dgm:cxn modelId="{34A1E5D8-AFC7-4F1E-86E8-438192BA7C54}" srcId="{D0C9E17B-F2CA-4499-842B-7828BD6462ED}" destId="{3A71064D-6D6D-4076-8B1D-9A21A33E70DB}" srcOrd="1" destOrd="0" parTransId="{467E44B0-50B6-4599-AB90-BA7BA32E54D9}" sibTransId="{69F2E0EC-4A34-4B8C-82BE-4221D7525C33}"/>
    <dgm:cxn modelId="{981732DF-3B14-44EE-AED2-57F7FA1DEB5B}" type="presOf" srcId="{69F2E0EC-4A34-4B8C-82BE-4221D7525C33}" destId="{D84BE743-9069-4690-8410-4C4CA391D564}" srcOrd="1" destOrd="0" presId="urn:microsoft.com/office/officeart/2005/8/layout/process1"/>
    <dgm:cxn modelId="{A3EA90DF-924E-4D9B-94F0-5FE4298AC0F1}" type="presOf" srcId="{2EFA08B8-8094-4499-AC9E-1BFD568CB0A6}" destId="{98404064-04AF-4E6C-9C91-7AEEC8F3B227}" srcOrd="1" destOrd="0" presId="urn:microsoft.com/office/officeart/2005/8/layout/process1"/>
    <dgm:cxn modelId="{FFB6CCDF-2306-4312-812B-A161DFAA79B5}" type="presOf" srcId="{3A71064D-6D6D-4076-8B1D-9A21A33E70DB}" destId="{A2AFABC9-3340-44B6-993D-2886B632639E}" srcOrd="0" destOrd="0" presId="urn:microsoft.com/office/officeart/2005/8/layout/process1"/>
    <dgm:cxn modelId="{042016E1-3D8E-4D72-AD9D-ACBBB0E5E897}" srcId="{D0C9E17B-F2CA-4499-842B-7828BD6462ED}" destId="{1837BB17-E5BF-49DF-9C33-CB45AA00F3B8}" srcOrd="3" destOrd="0" parTransId="{06C2B19B-7BB8-4556-AE64-5E1E367F9FC1}" sibTransId="{E96EA181-B99E-46AD-82A3-30BACAF2B2A4}"/>
    <dgm:cxn modelId="{AB9B139D-5F69-40B8-882C-DA3BC77171E2}" type="presParOf" srcId="{748EF4DC-915B-48A7-8EC5-56E00FCE37B1}" destId="{D4848324-6305-4B7F-B3DD-4740FDEE7771}" srcOrd="0" destOrd="0" presId="urn:microsoft.com/office/officeart/2005/8/layout/process1"/>
    <dgm:cxn modelId="{54CD1CCA-1D63-429A-AE5C-6ED276181F2A}" type="presParOf" srcId="{748EF4DC-915B-48A7-8EC5-56E00FCE37B1}" destId="{BA44F3D6-33F5-44FD-8AAE-2B950B8303D8}" srcOrd="1" destOrd="0" presId="urn:microsoft.com/office/officeart/2005/8/layout/process1"/>
    <dgm:cxn modelId="{03536FF2-62EB-40B6-A139-51658E79A481}" type="presParOf" srcId="{BA44F3D6-33F5-44FD-8AAE-2B950B8303D8}" destId="{467A1046-72E8-4BE0-BC9A-0562F3E95FCC}" srcOrd="0" destOrd="0" presId="urn:microsoft.com/office/officeart/2005/8/layout/process1"/>
    <dgm:cxn modelId="{DBA58069-A9FC-4F74-9872-D4ED70F4FCE4}" type="presParOf" srcId="{748EF4DC-915B-48A7-8EC5-56E00FCE37B1}" destId="{A2AFABC9-3340-44B6-993D-2886B632639E}" srcOrd="2" destOrd="0" presId="urn:microsoft.com/office/officeart/2005/8/layout/process1"/>
    <dgm:cxn modelId="{9AA7BE28-7371-4A14-834B-565872C72004}" type="presParOf" srcId="{748EF4DC-915B-48A7-8EC5-56E00FCE37B1}" destId="{B2F0B5B7-F9B6-4B10-9FA6-3A4755F30122}" srcOrd="3" destOrd="0" presId="urn:microsoft.com/office/officeart/2005/8/layout/process1"/>
    <dgm:cxn modelId="{B40D2B81-9695-4BFB-B7EF-E63F9A4606B7}" type="presParOf" srcId="{B2F0B5B7-F9B6-4B10-9FA6-3A4755F30122}" destId="{D84BE743-9069-4690-8410-4C4CA391D564}" srcOrd="0" destOrd="0" presId="urn:microsoft.com/office/officeart/2005/8/layout/process1"/>
    <dgm:cxn modelId="{F3BDCB38-336F-4CF4-93BE-F2DEE1721539}" type="presParOf" srcId="{748EF4DC-915B-48A7-8EC5-56E00FCE37B1}" destId="{7FFB9F08-4230-4BF1-8DFE-6D7B6CDA4FDD}" srcOrd="4" destOrd="0" presId="urn:microsoft.com/office/officeart/2005/8/layout/process1"/>
    <dgm:cxn modelId="{4F30C296-DA4C-4CE9-B3BD-3EC6DA66ECC4}" type="presParOf" srcId="{748EF4DC-915B-48A7-8EC5-56E00FCE37B1}" destId="{E63688D6-6B4A-4149-BA30-60E5326F7CF4}" srcOrd="5" destOrd="0" presId="urn:microsoft.com/office/officeart/2005/8/layout/process1"/>
    <dgm:cxn modelId="{70A651E1-77FE-4C4D-83FA-85A1981C9265}" type="presParOf" srcId="{E63688D6-6B4A-4149-BA30-60E5326F7CF4}" destId="{49310E40-F4F7-49E8-9E50-5DC5AA5A7E0D}" srcOrd="0" destOrd="0" presId="urn:microsoft.com/office/officeart/2005/8/layout/process1"/>
    <dgm:cxn modelId="{5C56D78B-4873-4FBB-AE2E-966638B22C82}" type="presParOf" srcId="{748EF4DC-915B-48A7-8EC5-56E00FCE37B1}" destId="{7EBF6E04-0D28-4D6C-99F6-E70E46DA0383}" srcOrd="6" destOrd="0" presId="urn:microsoft.com/office/officeart/2005/8/layout/process1"/>
    <dgm:cxn modelId="{F8BD497D-2F45-463E-8F6D-C92D2CE2EC63}" type="presParOf" srcId="{748EF4DC-915B-48A7-8EC5-56E00FCE37B1}" destId="{D371C5AC-CD20-491F-8E39-10F2F1679CAE}" srcOrd="7" destOrd="0" presId="urn:microsoft.com/office/officeart/2005/8/layout/process1"/>
    <dgm:cxn modelId="{B2AA9458-1747-4C64-99DE-7CB4E398FDB3}" type="presParOf" srcId="{D371C5AC-CD20-491F-8E39-10F2F1679CAE}" destId="{638F11BB-125B-4965-98C0-F52106C305B2}" srcOrd="0" destOrd="0" presId="urn:microsoft.com/office/officeart/2005/8/layout/process1"/>
    <dgm:cxn modelId="{F5EFCA64-ACBC-49D4-848B-2180794448FA}" type="presParOf" srcId="{748EF4DC-915B-48A7-8EC5-56E00FCE37B1}" destId="{5E3FA60F-D75C-484B-97CE-FB9CAEC34F0C}" srcOrd="8" destOrd="0" presId="urn:microsoft.com/office/officeart/2005/8/layout/process1"/>
    <dgm:cxn modelId="{A90B29CF-A50B-44DF-91FC-46B7D9FCC313}" type="presParOf" srcId="{748EF4DC-915B-48A7-8EC5-56E00FCE37B1}" destId="{12322087-84C3-46DE-B908-EE214B9556AB}" srcOrd="9" destOrd="0" presId="urn:microsoft.com/office/officeart/2005/8/layout/process1"/>
    <dgm:cxn modelId="{4E86602F-FE34-429C-8D60-73B098211826}" type="presParOf" srcId="{12322087-84C3-46DE-B908-EE214B9556AB}" destId="{1B6E1AF8-846E-45D8-90B5-E4F05D25F67F}" srcOrd="0" destOrd="0" presId="urn:microsoft.com/office/officeart/2005/8/layout/process1"/>
    <dgm:cxn modelId="{D393DF15-72CB-43D6-9F9E-0B909E5C5465}" type="presParOf" srcId="{748EF4DC-915B-48A7-8EC5-56E00FCE37B1}" destId="{13CCDA82-6702-4C3E-8DC0-4A99E8BC675E}" srcOrd="10" destOrd="0" presId="urn:microsoft.com/office/officeart/2005/8/layout/process1"/>
    <dgm:cxn modelId="{E936422C-4204-450E-9372-1BFB8B89B5FD}" type="presParOf" srcId="{748EF4DC-915B-48A7-8EC5-56E00FCE37B1}" destId="{37C5B9FF-7A74-411A-8C29-B4D12F281616}" srcOrd="11" destOrd="0" presId="urn:microsoft.com/office/officeart/2005/8/layout/process1"/>
    <dgm:cxn modelId="{330A0874-B1D3-4E23-896B-67972DDBE3A5}" type="presParOf" srcId="{37C5B9FF-7A74-411A-8C29-B4D12F281616}" destId="{7D406A5A-F98B-4406-AFAD-F26BCF65B1C6}" srcOrd="0" destOrd="0" presId="urn:microsoft.com/office/officeart/2005/8/layout/process1"/>
    <dgm:cxn modelId="{52F70A54-BEB1-44EE-ABEB-2DE12344D945}" type="presParOf" srcId="{748EF4DC-915B-48A7-8EC5-56E00FCE37B1}" destId="{47A4E462-6433-4F67-B78D-8C20272950A6}" srcOrd="12" destOrd="0" presId="urn:microsoft.com/office/officeart/2005/8/layout/process1"/>
    <dgm:cxn modelId="{AE83D5A4-A421-4657-8F5E-7474FA23BFD6}" type="presParOf" srcId="{748EF4DC-915B-48A7-8EC5-56E00FCE37B1}" destId="{273A8CF7-6E8A-4D6B-AF5E-12E0A0FD6F55}" srcOrd="13" destOrd="0" presId="urn:microsoft.com/office/officeart/2005/8/layout/process1"/>
    <dgm:cxn modelId="{B43D9FBB-9DEA-45A3-8765-A432DCAA91BF}" type="presParOf" srcId="{273A8CF7-6E8A-4D6B-AF5E-12E0A0FD6F55}" destId="{98404064-04AF-4E6C-9C91-7AEEC8F3B227}" srcOrd="0" destOrd="0" presId="urn:microsoft.com/office/officeart/2005/8/layout/process1"/>
    <dgm:cxn modelId="{A5FBFD82-1C3C-4E55-B40B-37103EEEDA78}" type="presParOf" srcId="{748EF4DC-915B-48A7-8EC5-56E00FCE37B1}" destId="{8F0E3BAB-671E-483D-8AA2-9B5B1DC82ECB}" srcOrd="1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887CC7-18F5-4839-AACD-9D1EC387A5B6}"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406433E5-DB17-4F27-BC34-91CD8098BF96}">
      <dgm:prSet phldrT="[Text]"/>
      <dgm:spPr>
        <a:solidFill>
          <a:srgbClr val="7030A0"/>
        </a:solidFill>
      </dgm:spPr>
      <dgm:t>
        <a:bodyPr/>
        <a:lstStyle/>
        <a:p>
          <a:r>
            <a:rPr lang="en-IN" b="1" dirty="0"/>
            <a:t>Data Sources</a:t>
          </a:r>
          <a:endParaRPr lang="en-IN" dirty="0"/>
        </a:p>
      </dgm:t>
    </dgm:pt>
    <dgm:pt modelId="{01E17575-E9EB-4070-A6C1-BC399B24AC38}" type="parTrans" cxnId="{0225074D-B7CE-41C6-829E-A8651EA3EEAC}">
      <dgm:prSet/>
      <dgm:spPr/>
      <dgm:t>
        <a:bodyPr/>
        <a:lstStyle/>
        <a:p>
          <a:endParaRPr lang="en-IN"/>
        </a:p>
      </dgm:t>
    </dgm:pt>
    <dgm:pt modelId="{DCDA0399-6854-4D69-9EB6-FAE516292970}" type="sibTrans" cxnId="{0225074D-B7CE-41C6-829E-A8651EA3EEAC}">
      <dgm:prSet/>
      <dgm:spPr/>
      <dgm:t>
        <a:bodyPr/>
        <a:lstStyle/>
        <a:p>
          <a:endParaRPr lang="en-IN"/>
        </a:p>
      </dgm:t>
    </dgm:pt>
    <dgm:pt modelId="{4C7BBBE0-34EE-4F2B-842A-03457CF582B9}">
      <dgm:prSet phldrT="[Text]" custT="1"/>
      <dgm:spPr/>
      <dgm:t>
        <a:bodyPr/>
        <a:lstStyle/>
        <a:p>
          <a:r>
            <a:rPr lang="en-IN" sz="1800" kern="1200" dirty="0">
              <a:solidFill>
                <a:srgbClr val="1A5E8F">
                  <a:hueOff val="0"/>
                  <a:satOff val="0"/>
                  <a:lumOff val="0"/>
                  <a:alphaOff val="0"/>
                </a:srgbClr>
              </a:solidFill>
              <a:latin typeface="Maven Pro" panose="020B0604020202020204" charset="0"/>
              <a:ea typeface="+mn-ea"/>
              <a:cs typeface="+mn-cs"/>
            </a:rPr>
            <a:t>ZigBee Sensors: Temperature, Humidity, Light </a:t>
          </a:r>
        </a:p>
      </dgm:t>
    </dgm:pt>
    <dgm:pt modelId="{F861057E-D92F-4602-A777-77CC97A9CAC4}" type="parTrans" cxnId="{CE570A27-61F3-49F1-A31D-AF26D082BEE4}">
      <dgm:prSet/>
      <dgm:spPr/>
      <dgm:t>
        <a:bodyPr/>
        <a:lstStyle/>
        <a:p>
          <a:endParaRPr lang="en-IN"/>
        </a:p>
      </dgm:t>
    </dgm:pt>
    <dgm:pt modelId="{55929FC7-8C15-44AC-A87F-813DC048C658}" type="sibTrans" cxnId="{CE570A27-61F3-49F1-A31D-AF26D082BEE4}">
      <dgm:prSet/>
      <dgm:spPr/>
      <dgm:t>
        <a:bodyPr/>
        <a:lstStyle/>
        <a:p>
          <a:endParaRPr lang="en-IN"/>
        </a:p>
      </dgm:t>
    </dgm:pt>
    <dgm:pt modelId="{9CCC18D1-4594-4840-B76C-7F2CDCE3A640}">
      <dgm:prSet phldrT="[Text]" custT="1"/>
      <dgm:spPr/>
      <dgm:t>
        <a:bodyPr/>
        <a:lstStyle/>
        <a:p>
          <a:r>
            <a:rPr lang="en-US" sz="1800" kern="1200" dirty="0">
              <a:solidFill>
                <a:srgbClr val="1A5E8F">
                  <a:hueOff val="0"/>
                  <a:satOff val="0"/>
                  <a:lumOff val="0"/>
                  <a:alphaOff val="0"/>
                </a:srgbClr>
              </a:solidFill>
              <a:latin typeface="Maven Pro" panose="020B0604020202020204" charset="0"/>
              <a:ea typeface="+mn-ea"/>
              <a:cs typeface="+mn-cs"/>
            </a:rPr>
            <a:t>Weather </a:t>
          </a:r>
          <a:r>
            <a:rPr lang="en-US" sz="1800" kern="1200" dirty="0" err="1">
              <a:solidFill>
                <a:srgbClr val="1A5E8F">
                  <a:hueOff val="0"/>
                  <a:satOff val="0"/>
                  <a:lumOff val="0"/>
                  <a:alphaOff val="0"/>
                </a:srgbClr>
              </a:solidFill>
              <a:latin typeface="Maven Pro" panose="020B0604020202020204" charset="0"/>
              <a:ea typeface="+mn-ea"/>
              <a:cs typeface="+mn-cs"/>
            </a:rPr>
            <a:t>Data:External</a:t>
          </a:r>
          <a:r>
            <a:rPr lang="en-US" sz="1800" kern="1200" dirty="0">
              <a:solidFill>
                <a:srgbClr val="1A5E8F">
                  <a:hueOff val="0"/>
                  <a:satOff val="0"/>
                  <a:lumOff val="0"/>
                  <a:alphaOff val="0"/>
                </a:srgbClr>
              </a:solidFill>
              <a:latin typeface="Maven Pro" panose="020B0604020202020204" charset="0"/>
              <a:ea typeface="+mn-ea"/>
              <a:cs typeface="+mn-cs"/>
            </a:rPr>
            <a:t> temperature, Wind Speed</a:t>
          </a:r>
          <a:endParaRPr lang="en-IN" sz="1800" kern="1200" dirty="0">
            <a:solidFill>
              <a:srgbClr val="1A5E8F">
                <a:hueOff val="0"/>
                <a:satOff val="0"/>
                <a:lumOff val="0"/>
                <a:alphaOff val="0"/>
              </a:srgbClr>
            </a:solidFill>
            <a:latin typeface="Maven Pro" panose="020B0604020202020204" charset="0"/>
            <a:ea typeface="+mn-ea"/>
            <a:cs typeface="+mn-cs"/>
          </a:endParaRPr>
        </a:p>
      </dgm:t>
    </dgm:pt>
    <dgm:pt modelId="{CC88FFF7-CF7E-446F-89D0-4C68EC88168D}" type="parTrans" cxnId="{CF5D2614-8BFD-491B-BE74-B8513DBA9446}">
      <dgm:prSet/>
      <dgm:spPr/>
      <dgm:t>
        <a:bodyPr/>
        <a:lstStyle/>
        <a:p>
          <a:endParaRPr lang="en-IN"/>
        </a:p>
      </dgm:t>
    </dgm:pt>
    <dgm:pt modelId="{4DCB5966-341A-46A6-905C-4F20C628FCBE}" type="sibTrans" cxnId="{CF5D2614-8BFD-491B-BE74-B8513DBA9446}">
      <dgm:prSet/>
      <dgm:spPr/>
      <dgm:t>
        <a:bodyPr/>
        <a:lstStyle/>
        <a:p>
          <a:endParaRPr lang="en-IN"/>
        </a:p>
      </dgm:t>
    </dgm:pt>
    <dgm:pt modelId="{0FF596F3-7549-497E-A852-E704774754B2}">
      <dgm:prSet phldrT="[Text]"/>
      <dgm:spPr>
        <a:solidFill>
          <a:srgbClr val="7030A0"/>
        </a:solidFill>
      </dgm:spPr>
      <dgm:t>
        <a:bodyPr/>
        <a:lstStyle/>
        <a:p>
          <a:r>
            <a:rPr lang="en-US" dirty="0"/>
            <a:t>Data Flow</a:t>
          </a:r>
          <a:endParaRPr lang="en-IN" dirty="0"/>
        </a:p>
      </dgm:t>
    </dgm:pt>
    <dgm:pt modelId="{7B785F2F-A6B3-448D-A21C-B49F9B9BFC02}" type="parTrans" cxnId="{2A9D5B0C-AA36-40EF-BB16-BF601D7D4024}">
      <dgm:prSet/>
      <dgm:spPr/>
      <dgm:t>
        <a:bodyPr/>
        <a:lstStyle/>
        <a:p>
          <a:endParaRPr lang="en-IN"/>
        </a:p>
      </dgm:t>
    </dgm:pt>
    <dgm:pt modelId="{727FE655-3904-43B2-91D3-6B613F6BB436}" type="sibTrans" cxnId="{2A9D5B0C-AA36-40EF-BB16-BF601D7D4024}">
      <dgm:prSet/>
      <dgm:spPr/>
      <dgm:t>
        <a:bodyPr/>
        <a:lstStyle/>
        <a:p>
          <a:endParaRPr lang="en-IN"/>
        </a:p>
      </dgm:t>
    </dgm:pt>
    <dgm:pt modelId="{4FA3C0ED-0B86-41A8-9EF5-2BFEB1916965}">
      <dgm:prSet phldrT="[Text]" custT="1"/>
      <dgm:spPr/>
      <dgm:t>
        <a:bodyPr/>
        <a:lstStyle/>
        <a:p>
          <a:pPr marL="171450" lvl="1" indent="-171450" algn="l" defTabSz="800100">
            <a:lnSpc>
              <a:spcPct val="90000"/>
            </a:lnSpc>
            <a:spcBef>
              <a:spcPct val="0"/>
            </a:spcBef>
            <a:spcAft>
              <a:spcPct val="15000"/>
            </a:spcAft>
            <a:buChar char="•"/>
          </a:pPr>
          <a:r>
            <a:rPr lang="en-US" sz="1800" kern="1200" dirty="0">
              <a:solidFill>
                <a:srgbClr val="1A5E8F">
                  <a:hueOff val="0"/>
                  <a:satOff val="0"/>
                  <a:lumOff val="0"/>
                  <a:alphaOff val="0"/>
                </a:srgbClr>
              </a:solidFill>
              <a:latin typeface="Maven Pro" panose="020B0604020202020204" charset="0"/>
              <a:ea typeface="+mn-ea"/>
              <a:cs typeface="+mn-cs"/>
            </a:rPr>
            <a:t>Arrows or lines: Data from sensors to storage system</a:t>
          </a:r>
          <a:endParaRPr lang="en-IN" sz="1800" kern="1200" dirty="0">
            <a:solidFill>
              <a:srgbClr val="1A5E8F">
                <a:hueOff val="0"/>
                <a:satOff val="0"/>
                <a:lumOff val="0"/>
                <a:alphaOff val="0"/>
              </a:srgbClr>
            </a:solidFill>
            <a:latin typeface="Maven Pro" panose="020B0604020202020204" charset="0"/>
            <a:ea typeface="+mn-ea"/>
            <a:cs typeface="+mn-cs"/>
          </a:endParaRPr>
        </a:p>
      </dgm:t>
    </dgm:pt>
    <dgm:pt modelId="{E7503899-D815-44C8-AC33-D00B5AE527A9}" type="parTrans" cxnId="{B5C6F35D-72C5-4781-995D-13837013EE22}">
      <dgm:prSet/>
      <dgm:spPr/>
      <dgm:t>
        <a:bodyPr/>
        <a:lstStyle/>
        <a:p>
          <a:endParaRPr lang="en-IN"/>
        </a:p>
      </dgm:t>
    </dgm:pt>
    <dgm:pt modelId="{081BBE97-3B82-4906-BD8F-35639338B38D}" type="sibTrans" cxnId="{B5C6F35D-72C5-4781-995D-13837013EE22}">
      <dgm:prSet/>
      <dgm:spPr/>
      <dgm:t>
        <a:bodyPr/>
        <a:lstStyle/>
        <a:p>
          <a:endParaRPr lang="en-IN"/>
        </a:p>
      </dgm:t>
    </dgm:pt>
    <dgm:pt modelId="{250CF547-59CC-4277-8CD9-9AB679422CCD}">
      <dgm:prSet phldrT="[Text]" custT="1"/>
      <dgm:spPr/>
      <dgm:t>
        <a:bodyPr/>
        <a:lstStyle/>
        <a:p>
          <a:pPr marL="171450" lvl="1" indent="-171450" algn="l" defTabSz="800100">
            <a:lnSpc>
              <a:spcPct val="90000"/>
            </a:lnSpc>
            <a:spcBef>
              <a:spcPct val="0"/>
            </a:spcBef>
            <a:spcAft>
              <a:spcPct val="15000"/>
            </a:spcAft>
            <a:buChar char="•"/>
          </a:pPr>
          <a:r>
            <a:rPr lang="en-US" sz="1800" kern="1200" dirty="0">
              <a:solidFill>
                <a:srgbClr val="1A5E8F">
                  <a:hueOff val="0"/>
                  <a:satOff val="0"/>
                  <a:lumOff val="0"/>
                  <a:alphaOff val="0"/>
                </a:srgbClr>
              </a:solidFill>
              <a:latin typeface="Maven Pro" panose="020B0604020202020204" charset="0"/>
              <a:ea typeface="+mn-ea"/>
              <a:cs typeface="+mn-cs"/>
            </a:rPr>
            <a:t>Data </a:t>
          </a:r>
          <a:r>
            <a:rPr lang="en-US" sz="1800" kern="1200" dirty="0" err="1">
              <a:solidFill>
                <a:srgbClr val="1A5E8F">
                  <a:hueOff val="0"/>
                  <a:satOff val="0"/>
                  <a:lumOff val="0"/>
                  <a:alphaOff val="0"/>
                </a:srgbClr>
              </a:solidFill>
              <a:latin typeface="Maven Pro" panose="020B0604020202020204" charset="0"/>
              <a:ea typeface="+mn-ea"/>
              <a:cs typeface="+mn-cs"/>
            </a:rPr>
            <a:t>Integration:Integrated</a:t>
          </a:r>
          <a:r>
            <a:rPr lang="en-US" sz="1800" kern="1200" dirty="0">
              <a:solidFill>
                <a:srgbClr val="1A5E8F">
                  <a:hueOff val="0"/>
                  <a:satOff val="0"/>
                  <a:lumOff val="0"/>
                  <a:alphaOff val="0"/>
                </a:srgbClr>
              </a:solidFill>
              <a:latin typeface="Maven Pro" panose="020B0604020202020204" charset="0"/>
              <a:ea typeface="+mn-ea"/>
              <a:cs typeface="+mn-cs"/>
            </a:rPr>
            <a:t> dataset for next procedure</a:t>
          </a:r>
          <a:endParaRPr lang="en-IN" sz="1800" kern="1200" dirty="0">
            <a:solidFill>
              <a:srgbClr val="1A5E8F">
                <a:hueOff val="0"/>
                <a:satOff val="0"/>
                <a:lumOff val="0"/>
                <a:alphaOff val="0"/>
              </a:srgbClr>
            </a:solidFill>
            <a:latin typeface="Maven Pro" panose="020B0604020202020204" charset="0"/>
            <a:ea typeface="+mn-ea"/>
            <a:cs typeface="+mn-cs"/>
          </a:endParaRPr>
        </a:p>
      </dgm:t>
    </dgm:pt>
    <dgm:pt modelId="{D0F3DA2E-422A-4D95-BDEF-EC3AC7600C81}" type="parTrans" cxnId="{370E3432-1D2D-422F-B75A-9D0F994ED7EA}">
      <dgm:prSet/>
      <dgm:spPr/>
      <dgm:t>
        <a:bodyPr/>
        <a:lstStyle/>
        <a:p>
          <a:endParaRPr lang="en-IN"/>
        </a:p>
      </dgm:t>
    </dgm:pt>
    <dgm:pt modelId="{4F0A0E5A-3F5C-4481-8B6D-E2E9BCA0FE63}" type="sibTrans" cxnId="{370E3432-1D2D-422F-B75A-9D0F994ED7EA}">
      <dgm:prSet/>
      <dgm:spPr/>
      <dgm:t>
        <a:bodyPr/>
        <a:lstStyle/>
        <a:p>
          <a:endParaRPr lang="en-IN"/>
        </a:p>
      </dgm:t>
    </dgm:pt>
    <dgm:pt modelId="{DBF60C74-DF9D-4BCE-A449-9812BA9108AF}">
      <dgm:prSet phldrT="[Text]"/>
      <dgm:spPr>
        <a:solidFill>
          <a:srgbClr val="7030A0"/>
        </a:solidFill>
      </dgm:spPr>
      <dgm:t>
        <a:bodyPr/>
        <a:lstStyle/>
        <a:p>
          <a:r>
            <a:rPr lang="en-US" dirty="0"/>
            <a:t>Modelling Process</a:t>
          </a:r>
          <a:endParaRPr lang="en-IN" dirty="0"/>
        </a:p>
      </dgm:t>
    </dgm:pt>
    <dgm:pt modelId="{B9507BAE-556E-443B-9B4E-02492D079BB2}" type="parTrans" cxnId="{83E9D37E-4E05-4E70-8816-460387E20E4A}">
      <dgm:prSet/>
      <dgm:spPr/>
      <dgm:t>
        <a:bodyPr/>
        <a:lstStyle/>
        <a:p>
          <a:endParaRPr lang="en-IN"/>
        </a:p>
      </dgm:t>
    </dgm:pt>
    <dgm:pt modelId="{C3689339-3820-4D7E-8A36-C084FAE02FD1}" type="sibTrans" cxnId="{83E9D37E-4E05-4E70-8816-460387E20E4A}">
      <dgm:prSet/>
      <dgm:spPr/>
      <dgm:t>
        <a:bodyPr/>
        <a:lstStyle/>
        <a:p>
          <a:endParaRPr lang="en-IN"/>
        </a:p>
      </dgm:t>
    </dgm:pt>
    <dgm:pt modelId="{198348C8-945E-470D-8017-C8238D278F12}">
      <dgm:prSet phldrT="[Text]" custT="1"/>
      <dgm:spPr/>
      <dgm:t>
        <a:bodyPr/>
        <a:lstStyle/>
        <a:p>
          <a:pPr marL="171450" lvl="1" indent="-171450" algn="l" defTabSz="800100">
            <a:lnSpc>
              <a:spcPct val="90000"/>
            </a:lnSpc>
            <a:spcBef>
              <a:spcPct val="0"/>
            </a:spcBef>
            <a:spcAft>
              <a:spcPct val="15000"/>
            </a:spcAft>
            <a:buChar char="•"/>
          </a:pPr>
          <a:r>
            <a:rPr lang="en-US" sz="1800" kern="1200" dirty="0">
              <a:solidFill>
                <a:srgbClr val="1A5E8F">
                  <a:hueOff val="0"/>
                  <a:satOff val="0"/>
                  <a:lumOff val="0"/>
                  <a:alphaOff val="0"/>
                </a:srgbClr>
              </a:solidFill>
              <a:latin typeface="Maven Pro" panose="020B0604020202020204" charset="0"/>
              <a:ea typeface="+mn-ea"/>
              <a:cs typeface="+mn-cs"/>
            </a:rPr>
            <a:t>Energy prediction: The data is used to train a predictive model or energy consumption</a:t>
          </a:r>
          <a:endParaRPr lang="en-IN" sz="1800" kern="1200" dirty="0">
            <a:solidFill>
              <a:srgbClr val="1A5E8F">
                <a:hueOff val="0"/>
                <a:satOff val="0"/>
                <a:lumOff val="0"/>
                <a:alphaOff val="0"/>
              </a:srgbClr>
            </a:solidFill>
            <a:latin typeface="Maven Pro" panose="020B0604020202020204" charset="0"/>
            <a:ea typeface="+mn-ea"/>
            <a:cs typeface="+mn-cs"/>
          </a:endParaRPr>
        </a:p>
      </dgm:t>
    </dgm:pt>
    <dgm:pt modelId="{C573CFFD-C9FA-4567-878A-0BA26F1C6A99}" type="parTrans" cxnId="{9AE44F0A-336E-4051-A9F7-CD7F4E45A44E}">
      <dgm:prSet/>
      <dgm:spPr/>
      <dgm:t>
        <a:bodyPr/>
        <a:lstStyle/>
        <a:p>
          <a:endParaRPr lang="en-IN"/>
        </a:p>
      </dgm:t>
    </dgm:pt>
    <dgm:pt modelId="{C05C5527-77D9-4E11-84DE-F86F836179FC}" type="sibTrans" cxnId="{9AE44F0A-336E-4051-A9F7-CD7F4E45A44E}">
      <dgm:prSet/>
      <dgm:spPr/>
      <dgm:t>
        <a:bodyPr/>
        <a:lstStyle/>
        <a:p>
          <a:endParaRPr lang="en-IN"/>
        </a:p>
      </dgm:t>
    </dgm:pt>
    <dgm:pt modelId="{30CFA33A-E200-4132-BB1D-2FA1D03F4753}" type="pres">
      <dgm:prSet presAssocID="{F5887CC7-18F5-4839-AACD-9D1EC387A5B6}" presName="linearFlow" presStyleCnt="0">
        <dgm:presLayoutVars>
          <dgm:dir/>
          <dgm:animLvl val="lvl"/>
          <dgm:resizeHandles val="exact"/>
        </dgm:presLayoutVars>
      </dgm:prSet>
      <dgm:spPr/>
    </dgm:pt>
    <dgm:pt modelId="{722573E8-10E6-4507-83ED-C8BD515576C4}" type="pres">
      <dgm:prSet presAssocID="{406433E5-DB17-4F27-BC34-91CD8098BF96}" presName="composite" presStyleCnt="0"/>
      <dgm:spPr/>
    </dgm:pt>
    <dgm:pt modelId="{38BBDF99-F4D0-4484-86C6-B677223192C1}" type="pres">
      <dgm:prSet presAssocID="{406433E5-DB17-4F27-BC34-91CD8098BF96}" presName="parentText" presStyleLbl="alignNode1" presStyleIdx="0" presStyleCnt="3">
        <dgm:presLayoutVars>
          <dgm:chMax val="1"/>
          <dgm:bulletEnabled val="1"/>
        </dgm:presLayoutVars>
      </dgm:prSet>
      <dgm:spPr/>
    </dgm:pt>
    <dgm:pt modelId="{F56BE157-A49E-48EF-8E16-18E264E9DFD2}" type="pres">
      <dgm:prSet presAssocID="{406433E5-DB17-4F27-BC34-91CD8098BF96}" presName="descendantText" presStyleLbl="alignAcc1" presStyleIdx="0" presStyleCnt="3">
        <dgm:presLayoutVars>
          <dgm:bulletEnabled val="1"/>
        </dgm:presLayoutVars>
      </dgm:prSet>
      <dgm:spPr/>
    </dgm:pt>
    <dgm:pt modelId="{2229C406-20E3-419F-A46F-BBDE2888C455}" type="pres">
      <dgm:prSet presAssocID="{DCDA0399-6854-4D69-9EB6-FAE516292970}" presName="sp" presStyleCnt="0"/>
      <dgm:spPr/>
    </dgm:pt>
    <dgm:pt modelId="{E6552FFD-9EB1-4404-9017-9A63401DA1FA}" type="pres">
      <dgm:prSet presAssocID="{0FF596F3-7549-497E-A852-E704774754B2}" presName="composite" presStyleCnt="0"/>
      <dgm:spPr/>
    </dgm:pt>
    <dgm:pt modelId="{7337CA2A-CB44-40F4-A1CE-394619A3C66A}" type="pres">
      <dgm:prSet presAssocID="{0FF596F3-7549-497E-A852-E704774754B2}" presName="parentText" presStyleLbl="alignNode1" presStyleIdx="1" presStyleCnt="3">
        <dgm:presLayoutVars>
          <dgm:chMax val="1"/>
          <dgm:bulletEnabled val="1"/>
        </dgm:presLayoutVars>
      </dgm:prSet>
      <dgm:spPr/>
    </dgm:pt>
    <dgm:pt modelId="{FBCA6A03-FAEF-45BF-8C91-9D3C251E4E91}" type="pres">
      <dgm:prSet presAssocID="{0FF596F3-7549-497E-A852-E704774754B2}" presName="descendantText" presStyleLbl="alignAcc1" presStyleIdx="1" presStyleCnt="3">
        <dgm:presLayoutVars>
          <dgm:bulletEnabled val="1"/>
        </dgm:presLayoutVars>
      </dgm:prSet>
      <dgm:spPr/>
    </dgm:pt>
    <dgm:pt modelId="{DD8BE019-144C-4816-8C97-0A714BFF853B}" type="pres">
      <dgm:prSet presAssocID="{727FE655-3904-43B2-91D3-6B613F6BB436}" presName="sp" presStyleCnt="0"/>
      <dgm:spPr/>
    </dgm:pt>
    <dgm:pt modelId="{F5C6A8B7-6CB5-4039-AF9E-4A8DEF9A9CED}" type="pres">
      <dgm:prSet presAssocID="{DBF60C74-DF9D-4BCE-A449-9812BA9108AF}" presName="composite" presStyleCnt="0"/>
      <dgm:spPr/>
    </dgm:pt>
    <dgm:pt modelId="{E9F4DB2A-B1A8-4B14-A140-EDC19C85D82E}" type="pres">
      <dgm:prSet presAssocID="{DBF60C74-DF9D-4BCE-A449-9812BA9108AF}" presName="parentText" presStyleLbl="alignNode1" presStyleIdx="2" presStyleCnt="3">
        <dgm:presLayoutVars>
          <dgm:chMax val="1"/>
          <dgm:bulletEnabled val="1"/>
        </dgm:presLayoutVars>
      </dgm:prSet>
      <dgm:spPr/>
    </dgm:pt>
    <dgm:pt modelId="{E379AD7B-752A-4260-8AC2-35D76A512C94}" type="pres">
      <dgm:prSet presAssocID="{DBF60C74-DF9D-4BCE-A449-9812BA9108AF}" presName="descendantText" presStyleLbl="alignAcc1" presStyleIdx="2" presStyleCnt="3">
        <dgm:presLayoutVars>
          <dgm:bulletEnabled val="1"/>
        </dgm:presLayoutVars>
      </dgm:prSet>
      <dgm:spPr/>
    </dgm:pt>
  </dgm:ptLst>
  <dgm:cxnLst>
    <dgm:cxn modelId="{9AE44F0A-336E-4051-A9F7-CD7F4E45A44E}" srcId="{DBF60C74-DF9D-4BCE-A449-9812BA9108AF}" destId="{198348C8-945E-470D-8017-C8238D278F12}" srcOrd="0" destOrd="0" parTransId="{C573CFFD-C9FA-4567-878A-0BA26F1C6A99}" sibTransId="{C05C5527-77D9-4E11-84DE-F86F836179FC}"/>
    <dgm:cxn modelId="{2A9D5B0C-AA36-40EF-BB16-BF601D7D4024}" srcId="{F5887CC7-18F5-4839-AACD-9D1EC387A5B6}" destId="{0FF596F3-7549-497E-A852-E704774754B2}" srcOrd="1" destOrd="0" parTransId="{7B785F2F-A6B3-448D-A21C-B49F9B9BFC02}" sibTransId="{727FE655-3904-43B2-91D3-6B613F6BB436}"/>
    <dgm:cxn modelId="{CF5D2614-8BFD-491B-BE74-B8513DBA9446}" srcId="{406433E5-DB17-4F27-BC34-91CD8098BF96}" destId="{9CCC18D1-4594-4840-B76C-7F2CDCE3A640}" srcOrd="1" destOrd="0" parTransId="{CC88FFF7-CF7E-446F-89D0-4C68EC88168D}" sibTransId="{4DCB5966-341A-46A6-905C-4F20C628FCBE}"/>
    <dgm:cxn modelId="{D64F8C1D-AECB-4432-B10B-B8BC13BD84E5}" type="presOf" srcId="{198348C8-945E-470D-8017-C8238D278F12}" destId="{E379AD7B-752A-4260-8AC2-35D76A512C94}" srcOrd="0" destOrd="0" presId="urn:microsoft.com/office/officeart/2005/8/layout/chevron2"/>
    <dgm:cxn modelId="{CE570A27-61F3-49F1-A31D-AF26D082BEE4}" srcId="{406433E5-DB17-4F27-BC34-91CD8098BF96}" destId="{4C7BBBE0-34EE-4F2B-842A-03457CF582B9}" srcOrd="0" destOrd="0" parTransId="{F861057E-D92F-4602-A777-77CC97A9CAC4}" sibTransId="{55929FC7-8C15-44AC-A87F-813DC048C658}"/>
    <dgm:cxn modelId="{FACF6528-EFD3-4FA1-93EE-CF9A0086FC3D}" type="presOf" srcId="{406433E5-DB17-4F27-BC34-91CD8098BF96}" destId="{38BBDF99-F4D0-4484-86C6-B677223192C1}" srcOrd="0" destOrd="0" presId="urn:microsoft.com/office/officeart/2005/8/layout/chevron2"/>
    <dgm:cxn modelId="{370E3432-1D2D-422F-B75A-9D0F994ED7EA}" srcId="{0FF596F3-7549-497E-A852-E704774754B2}" destId="{250CF547-59CC-4277-8CD9-9AB679422CCD}" srcOrd="1" destOrd="0" parTransId="{D0F3DA2E-422A-4D95-BDEF-EC3AC7600C81}" sibTransId="{4F0A0E5A-3F5C-4481-8B6D-E2E9BCA0FE63}"/>
    <dgm:cxn modelId="{B5C6F35D-72C5-4781-995D-13837013EE22}" srcId="{0FF596F3-7549-497E-A852-E704774754B2}" destId="{4FA3C0ED-0B86-41A8-9EF5-2BFEB1916965}" srcOrd="0" destOrd="0" parTransId="{E7503899-D815-44C8-AC33-D00B5AE527A9}" sibTransId="{081BBE97-3B82-4906-BD8F-35639338B38D}"/>
    <dgm:cxn modelId="{9A08F76C-B6F8-4219-BD63-74C5686EE942}" type="presOf" srcId="{4FA3C0ED-0B86-41A8-9EF5-2BFEB1916965}" destId="{FBCA6A03-FAEF-45BF-8C91-9D3C251E4E91}" srcOrd="0" destOrd="0" presId="urn:microsoft.com/office/officeart/2005/8/layout/chevron2"/>
    <dgm:cxn modelId="{0225074D-B7CE-41C6-829E-A8651EA3EEAC}" srcId="{F5887CC7-18F5-4839-AACD-9D1EC387A5B6}" destId="{406433E5-DB17-4F27-BC34-91CD8098BF96}" srcOrd="0" destOrd="0" parTransId="{01E17575-E9EB-4070-A6C1-BC399B24AC38}" sibTransId="{DCDA0399-6854-4D69-9EB6-FAE516292970}"/>
    <dgm:cxn modelId="{4BAEDB75-19AB-4A76-9989-EA5C07E4938D}" type="presOf" srcId="{DBF60C74-DF9D-4BCE-A449-9812BA9108AF}" destId="{E9F4DB2A-B1A8-4B14-A140-EDC19C85D82E}" srcOrd="0" destOrd="0" presId="urn:microsoft.com/office/officeart/2005/8/layout/chevron2"/>
    <dgm:cxn modelId="{83E9D37E-4E05-4E70-8816-460387E20E4A}" srcId="{F5887CC7-18F5-4839-AACD-9D1EC387A5B6}" destId="{DBF60C74-DF9D-4BCE-A449-9812BA9108AF}" srcOrd="2" destOrd="0" parTransId="{B9507BAE-556E-443B-9B4E-02492D079BB2}" sibTransId="{C3689339-3820-4D7E-8A36-C084FAE02FD1}"/>
    <dgm:cxn modelId="{5F9C39AE-CCB4-42FC-BA04-D8DE3C98558E}" type="presOf" srcId="{4C7BBBE0-34EE-4F2B-842A-03457CF582B9}" destId="{F56BE157-A49E-48EF-8E16-18E264E9DFD2}" srcOrd="0" destOrd="0" presId="urn:microsoft.com/office/officeart/2005/8/layout/chevron2"/>
    <dgm:cxn modelId="{D6799FD0-7AD7-40F1-BC64-36CC89299894}" type="presOf" srcId="{0FF596F3-7549-497E-A852-E704774754B2}" destId="{7337CA2A-CB44-40F4-A1CE-394619A3C66A}" srcOrd="0" destOrd="0" presId="urn:microsoft.com/office/officeart/2005/8/layout/chevron2"/>
    <dgm:cxn modelId="{D52374D8-10CC-450E-8ACE-6D33DD84B789}" type="presOf" srcId="{F5887CC7-18F5-4839-AACD-9D1EC387A5B6}" destId="{30CFA33A-E200-4132-BB1D-2FA1D03F4753}" srcOrd="0" destOrd="0" presId="urn:microsoft.com/office/officeart/2005/8/layout/chevron2"/>
    <dgm:cxn modelId="{AE7F6CE7-0BA2-4FBE-AEB6-286538974242}" type="presOf" srcId="{9CCC18D1-4594-4840-B76C-7F2CDCE3A640}" destId="{F56BE157-A49E-48EF-8E16-18E264E9DFD2}" srcOrd="0" destOrd="1" presId="urn:microsoft.com/office/officeart/2005/8/layout/chevron2"/>
    <dgm:cxn modelId="{C76D9DEB-F8D3-47F6-8FD7-3DB4142EF6E0}" type="presOf" srcId="{250CF547-59CC-4277-8CD9-9AB679422CCD}" destId="{FBCA6A03-FAEF-45BF-8C91-9D3C251E4E91}" srcOrd="0" destOrd="1" presId="urn:microsoft.com/office/officeart/2005/8/layout/chevron2"/>
    <dgm:cxn modelId="{AD79AAF4-10AA-4363-9C25-C31038E9B1B0}" type="presParOf" srcId="{30CFA33A-E200-4132-BB1D-2FA1D03F4753}" destId="{722573E8-10E6-4507-83ED-C8BD515576C4}" srcOrd="0" destOrd="0" presId="urn:microsoft.com/office/officeart/2005/8/layout/chevron2"/>
    <dgm:cxn modelId="{85AE94F6-AD03-46B8-96E6-B42DC6D846B4}" type="presParOf" srcId="{722573E8-10E6-4507-83ED-C8BD515576C4}" destId="{38BBDF99-F4D0-4484-86C6-B677223192C1}" srcOrd="0" destOrd="0" presId="urn:microsoft.com/office/officeart/2005/8/layout/chevron2"/>
    <dgm:cxn modelId="{AB885A3E-C6F8-4093-A85D-DE646868CC91}" type="presParOf" srcId="{722573E8-10E6-4507-83ED-C8BD515576C4}" destId="{F56BE157-A49E-48EF-8E16-18E264E9DFD2}" srcOrd="1" destOrd="0" presId="urn:microsoft.com/office/officeart/2005/8/layout/chevron2"/>
    <dgm:cxn modelId="{35FC2F26-0B25-4E71-B409-818E28D09F91}" type="presParOf" srcId="{30CFA33A-E200-4132-BB1D-2FA1D03F4753}" destId="{2229C406-20E3-419F-A46F-BBDE2888C455}" srcOrd="1" destOrd="0" presId="urn:microsoft.com/office/officeart/2005/8/layout/chevron2"/>
    <dgm:cxn modelId="{7DE4DC97-0EB5-4597-95F7-8C2C23DFA0E6}" type="presParOf" srcId="{30CFA33A-E200-4132-BB1D-2FA1D03F4753}" destId="{E6552FFD-9EB1-4404-9017-9A63401DA1FA}" srcOrd="2" destOrd="0" presId="urn:microsoft.com/office/officeart/2005/8/layout/chevron2"/>
    <dgm:cxn modelId="{0B708F84-4EDF-44CB-A4AF-740E2FF839ED}" type="presParOf" srcId="{E6552FFD-9EB1-4404-9017-9A63401DA1FA}" destId="{7337CA2A-CB44-40F4-A1CE-394619A3C66A}" srcOrd="0" destOrd="0" presId="urn:microsoft.com/office/officeart/2005/8/layout/chevron2"/>
    <dgm:cxn modelId="{FB105292-218E-452E-9A0D-DE8FEA95805E}" type="presParOf" srcId="{E6552FFD-9EB1-4404-9017-9A63401DA1FA}" destId="{FBCA6A03-FAEF-45BF-8C91-9D3C251E4E91}" srcOrd="1" destOrd="0" presId="urn:microsoft.com/office/officeart/2005/8/layout/chevron2"/>
    <dgm:cxn modelId="{92168737-0D5F-482D-8806-EA583F413792}" type="presParOf" srcId="{30CFA33A-E200-4132-BB1D-2FA1D03F4753}" destId="{DD8BE019-144C-4816-8C97-0A714BFF853B}" srcOrd="3" destOrd="0" presId="urn:microsoft.com/office/officeart/2005/8/layout/chevron2"/>
    <dgm:cxn modelId="{E37193FE-5FE3-411E-AB5E-45BD81D82025}" type="presParOf" srcId="{30CFA33A-E200-4132-BB1D-2FA1D03F4753}" destId="{F5C6A8B7-6CB5-4039-AF9E-4A8DEF9A9CED}" srcOrd="4" destOrd="0" presId="urn:microsoft.com/office/officeart/2005/8/layout/chevron2"/>
    <dgm:cxn modelId="{788D7CF3-BE7A-4725-B1F0-7445A30AC407}" type="presParOf" srcId="{F5C6A8B7-6CB5-4039-AF9E-4A8DEF9A9CED}" destId="{E9F4DB2A-B1A8-4B14-A140-EDC19C85D82E}" srcOrd="0" destOrd="0" presId="urn:microsoft.com/office/officeart/2005/8/layout/chevron2"/>
    <dgm:cxn modelId="{53B75E1F-55B0-441A-BF51-0CC227C2DB59}" type="presParOf" srcId="{F5C6A8B7-6CB5-4039-AF9E-4A8DEF9A9CED}" destId="{E379AD7B-752A-4260-8AC2-35D76A512C9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48324-6305-4B7F-B3DD-4740FDEE7771}">
      <dsp:nvSpPr>
        <dsp:cNvPr id="0" name=""/>
        <dsp:cNvSpPr/>
      </dsp:nvSpPr>
      <dsp:spPr>
        <a:xfrm>
          <a:off x="715842" y="1763653"/>
          <a:ext cx="844349" cy="5066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Dataset overview</a:t>
          </a:r>
          <a:endParaRPr lang="en-IN" sz="1000" kern="1200" dirty="0"/>
        </a:p>
      </dsp:txBody>
      <dsp:txXfrm>
        <a:off x="730680" y="1778491"/>
        <a:ext cx="814673" cy="476933"/>
      </dsp:txXfrm>
    </dsp:sp>
    <dsp:sp modelId="{BA44F3D6-33F5-44FD-8AAE-2B950B8303D8}">
      <dsp:nvSpPr>
        <dsp:cNvPr id="0" name=""/>
        <dsp:cNvSpPr/>
      </dsp:nvSpPr>
      <dsp:spPr>
        <a:xfrm rot="21585274">
          <a:off x="1749134" y="1908782"/>
          <a:ext cx="400565" cy="2093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1749134" y="1950797"/>
        <a:ext cx="337746" cy="125638"/>
      </dsp:txXfrm>
    </dsp:sp>
    <dsp:sp modelId="{A2AFABC9-3340-44B6-993D-2886B632639E}">
      <dsp:nvSpPr>
        <dsp:cNvPr id="0" name=""/>
        <dsp:cNvSpPr/>
      </dsp:nvSpPr>
      <dsp:spPr>
        <a:xfrm>
          <a:off x="2315968" y="1756798"/>
          <a:ext cx="844349" cy="5066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Problem statement</a:t>
          </a:r>
          <a:endParaRPr lang="en-IN" sz="1000" kern="1200" dirty="0"/>
        </a:p>
      </dsp:txBody>
      <dsp:txXfrm>
        <a:off x="2330806" y="1771636"/>
        <a:ext cx="814673" cy="476933"/>
      </dsp:txXfrm>
    </dsp:sp>
    <dsp:sp modelId="{B2F0B5B7-F9B6-4B10-9FA6-3A4755F30122}">
      <dsp:nvSpPr>
        <dsp:cNvPr id="0" name=""/>
        <dsp:cNvSpPr/>
      </dsp:nvSpPr>
      <dsp:spPr>
        <a:xfrm rot="21555453">
          <a:off x="3345819" y="1894980"/>
          <a:ext cx="393331" cy="2093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3345822" y="1937267"/>
        <a:ext cx="330512" cy="125638"/>
      </dsp:txXfrm>
    </dsp:sp>
    <dsp:sp modelId="{7FFB9F08-4230-4BF1-8DFE-6D7B6CDA4FDD}">
      <dsp:nvSpPr>
        <dsp:cNvPr id="0" name=""/>
        <dsp:cNvSpPr/>
      </dsp:nvSpPr>
      <dsp:spPr>
        <a:xfrm>
          <a:off x="3902391" y="1736240"/>
          <a:ext cx="844349" cy="5066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Feature selection</a:t>
          </a:r>
          <a:endParaRPr lang="en-IN" sz="1000" kern="1200" dirty="0"/>
        </a:p>
      </dsp:txBody>
      <dsp:txXfrm>
        <a:off x="3917229" y="1751078"/>
        <a:ext cx="814673" cy="476933"/>
      </dsp:txXfrm>
    </dsp:sp>
    <dsp:sp modelId="{E63688D6-6B4A-4149-BA30-60E5326F7CF4}">
      <dsp:nvSpPr>
        <dsp:cNvPr id="0" name=""/>
        <dsp:cNvSpPr/>
      </dsp:nvSpPr>
      <dsp:spPr>
        <a:xfrm rot="21577773">
          <a:off x="4912527" y="1879908"/>
          <a:ext cx="351482" cy="2093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4912528" y="1921991"/>
        <a:ext cx="288663" cy="125638"/>
      </dsp:txXfrm>
    </dsp:sp>
    <dsp:sp modelId="{7EBF6E04-0D28-4D6C-99F6-E70E46DA0383}">
      <dsp:nvSpPr>
        <dsp:cNvPr id="0" name=""/>
        <dsp:cNvSpPr/>
      </dsp:nvSpPr>
      <dsp:spPr>
        <a:xfrm>
          <a:off x="5409901" y="1726493"/>
          <a:ext cx="844349" cy="5066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Model selection</a:t>
          </a:r>
          <a:endParaRPr lang="en-IN" sz="1000" kern="1200" dirty="0"/>
        </a:p>
      </dsp:txBody>
      <dsp:txXfrm>
        <a:off x="5424739" y="1741331"/>
        <a:ext cx="814673" cy="476933"/>
      </dsp:txXfrm>
    </dsp:sp>
    <dsp:sp modelId="{D371C5AC-CD20-491F-8E39-10F2F1679CAE}">
      <dsp:nvSpPr>
        <dsp:cNvPr id="0" name=""/>
        <dsp:cNvSpPr/>
      </dsp:nvSpPr>
      <dsp:spPr>
        <a:xfrm rot="21574894">
          <a:off x="6413232" y="1869623"/>
          <a:ext cx="337060" cy="2093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6413233" y="1911732"/>
        <a:ext cx="274241" cy="125638"/>
      </dsp:txXfrm>
    </dsp:sp>
    <dsp:sp modelId="{5E3FA60F-D75C-484B-97CE-FB9CAEC34F0C}">
      <dsp:nvSpPr>
        <dsp:cNvPr id="0" name=""/>
        <dsp:cNvSpPr/>
      </dsp:nvSpPr>
      <dsp:spPr>
        <a:xfrm>
          <a:off x="6890197" y="1715682"/>
          <a:ext cx="844349" cy="5066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Model results</a:t>
          </a:r>
          <a:endParaRPr lang="en-IN" sz="1000" kern="1200" dirty="0"/>
        </a:p>
      </dsp:txBody>
      <dsp:txXfrm>
        <a:off x="6905035" y="1730520"/>
        <a:ext cx="814673" cy="476933"/>
      </dsp:txXfrm>
    </dsp:sp>
    <dsp:sp modelId="{12322087-84C3-46DE-B908-EE214B9556AB}">
      <dsp:nvSpPr>
        <dsp:cNvPr id="0" name=""/>
        <dsp:cNvSpPr/>
      </dsp:nvSpPr>
      <dsp:spPr>
        <a:xfrm rot="5399658">
          <a:off x="7234374" y="2428804"/>
          <a:ext cx="323793" cy="2093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7265780" y="2439275"/>
        <a:ext cx="260974" cy="125638"/>
      </dsp:txXfrm>
    </dsp:sp>
    <dsp:sp modelId="{13CCDA82-6702-4C3E-8DC0-4A99E8BC675E}">
      <dsp:nvSpPr>
        <dsp:cNvPr id="0" name=""/>
        <dsp:cNvSpPr/>
      </dsp:nvSpPr>
      <dsp:spPr>
        <a:xfrm>
          <a:off x="7055301" y="2826585"/>
          <a:ext cx="844349" cy="5066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Insights &amp; applications</a:t>
          </a:r>
          <a:endParaRPr lang="en-IN" sz="1000" kern="1200" dirty="0"/>
        </a:p>
      </dsp:txBody>
      <dsp:txXfrm>
        <a:off x="7070139" y="2841423"/>
        <a:ext cx="814673" cy="476933"/>
      </dsp:txXfrm>
    </dsp:sp>
    <dsp:sp modelId="{37C5B9FF-7A74-411A-8C29-B4D12F281616}">
      <dsp:nvSpPr>
        <dsp:cNvPr id="0" name=""/>
        <dsp:cNvSpPr/>
      </dsp:nvSpPr>
      <dsp:spPr>
        <a:xfrm rot="10800000">
          <a:off x="6477814" y="2975191"/>
          <a:ext cx="392394" cy="2093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10800000">
        <a:off x="6540633" y="3017071"/>
        <a:ext cx="329575" cy="125638"/>
      </dsp:txXfrm>
    </dsp:sp>
    <dsp:sp modelId="{47A4E462-6433-4F67-B78D-8C20272950A6}">
      <dsp:nvSpPr>
        <dsp:cNvPr id="0" name=""/>
        <dsp:cNvSpPr/>
      </dsp:nvSpPr>
      <dsp:spPr>
        <a:xfrm>
          <a:off x="5470584" y="2826585"/>
          <a:ext cx="844349" cy="5066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Concluxion</a:t>
          </a:r>
          <a:endParaRPr lang="en-IN" sz="1000" kern="1200" dirty="0"/>
        </a:p>
      </dsp:txBody>
      <dsp:txXfrm>
        <a:off x="5485422" y="2841423"/>
        <a:ext cx="814673" cy="476933"/>
      </dsp:txXfrm>
    </dsp:sp>
    <dsp:sp modelId="{273A8CF7-6E8A-4D6B-AF5E-12E0A0FD6F55}">
      <dsp:nvSpPr>
        <dsp:cNvPr id="0" name=""/>
        <dsp:cNvSpPr/>
      </dsp:nvSpPr>
      <dsp:spPr>
        <a:xfrm rot="10800000">
          <a:off x="4931236" y="2975191"/>
          <a:ext cx="366479" cy="2093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10800000">
        <a:off x="4994055" y="3017071"/>
        <a:ext cx="303660" cy="125638"/>
      </dsp:txXfrm>
    </dsp:sp>
    <dsp:sp modelId="{8F0E3BAB-671E-483D-8AA2-9B5B1DC82ECB}">
      <dsp:nvSpPr>
        <dsp:cNvPr id="0" name=""/>
        <dsp:cNvSpPr/>
      </dsp:nvSpPr>
      <dsp:spPr>
        <a:xfrm>
          <a:off x="3934763" y="2826585"/>
          <a:ext cx="844349" cy="5066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Future work</a:t>
          </a:r>
          <a:endParaRPr lang="en-IN" sz="1000" kern="1200" dirty="0"/>
        </a:p>
      </dsp:txBody>
      <dsp:txXfrm>
        <a:off x="3949601" y="2841423"/>
        <a:ext cx="814673" cy="4769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BDF99-F4D0-4484-86C6-B677223192C1}">
      <dsp:nvSpPr>
        <dsp:cNvPr id="0" name=""/>
        <dsp:cNvSpPr/>
      </dsp:nvSpPr>
      <dsp:spPr>
        <a:xfrm rot="5400000">
          <a:off x="-150416" y="151305"/>
          <a:ext cx="1002775" cy="701943"/>
        </a:xfrm>
        <a:prstGeom prst="chevron">
          <a:avLst/>
        </a:prstGeom>
        <a:solidFill>
          <a:srgbClr val="7030A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t>Data Sources</a:t>
          </a:r>
          <a:endParaRPr lang="en-IN" sz="1000" kern="1200" dirty="0"/>
        </a:p>
      </dsp:txBody>
      <dsp:txXfrm rot="-5400000">
        <a:off x="1" y="351861"/>
        <a:ext cx="701943" cy="300832"/>
      </dsp:txXfrm>
    </dsp:sp>
    <dsp:sp modelId="{F56BE157-A49E-48EF-8E16-18E264E9DFD2}">
      <dsp:nvSpPr>
        <dsp:cNvPr id="0" name=""/>
        <dsp:cNvSpPr/>
      </dsp:nvSpPr>
      <dsp:spPr>
        <a:xfrm rot="5400000">
          <a:off x="4127758" y="-3424925"/>
          <a:ext cx="651804" cy="750343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solidFill>
                <a:srgbClr val="1A5E8F">
                  <a:hueOff val="0"/>
                  <a:satOff val="0"/>
                  <a:lumOff val="0"/>
                  <a:alphaOff val="0"/>
                </a:srgbClr>
              </a:solidFill>
              <a:latin typeface="Maven Pro" panose="020B0604020202020204" charset="0"/>
              <a:ea typeface="+mn-ea"/>
              <a:cs typeface="+mn-cs"/>
            </a:rPr>
            <a:t>ZigBee Sensors: Temperature, Humidity, Light </a:t>
          </a:r>
        </a:p>
        <a:p>
          <a:pPr marL="171450" lvl="1" indent="-171450" algn="l" defTabSz="800100">
            <a:lnSpc>
              <a:spcPct val="90000"/>
            </a:lnSpc>
            <a:spcBef>
              <a:spcPct val="0"/>
            </a:spcBef>
            <a:spcAft>
              <a:spcPct val="15000"/>
            </a:spcAft>
            <a:buChar char="•"/>
          </a:pPr>
          <a:r>
            <a:rPr lang="en-US" sz="1800" kern="1200" dirty="0">
              <a:solidFill>
                <a:srgbClr val="1A5E8F">
                  <a:hueOff val="0"/>
                  <a:satOff val="0"/>
                  <a:lumOff val="0"/>
                  <a:alphaOff val="0"/>
                </a:srgbClr>
              </a:solidFill>
              <a:latin typeface="Maven Pro" panose="020B0604020202020204" charset="0"/>
              <a:ea typeface="+mn-ea"/>
              <a:cs typeface="+mn-cs"/>
            </a:rPr>
            <a:t>Weather </a:t>
          </a:r>
          <a:r>
            <a:rPr lang="en-US" sz="1800" kern="1200" dirty="0" err="1">
              <a:solidFill>
                <a:srgbClr val="1A5E8F">
                  <a:hueOff val="0"/>
                  <a:satOff val="0"/>
                  <a:lumOff val="0"/>
                  <a:alphaOff val="0"/>
                </a:srgbClr>
              </a:solidFill>
              <a:latin typeface="Maven Pro" panose="020B0604020202020204" charset="0"/>
              <a:ea typeface="+mn-ea"/>
              <a:cs typeface="+mn-cs"/>
            </a:rPr>
            <a:t>Data:External</a:t>
          </a:r>
          <a:r>
            <a:rPr lang="en-US" sz="1800" kern="1200" dirty="0">
              <a:solidFill>
                <a:srgbClr val="1A5E8F">
                  <a:hueOff val="0"/>
                  <a:satOff val="0"/>
                  <a:lumOff val="0"/>
                  <a:alphaOff val="0"/>
                </a:srgbClr>
              </a:solidFill>
              <a:latin typeface="Maven Pro" panose="020B0604020202020204" charset="0"/>
              <a:ea typeface="+mn-ea"/>
              <a:cs typeface="+mn-cs"/>
            </a:rPr>
            <a:t> temperature, Wind Speed</a:t>
          </a:r>
          <a:endParaRPr lang="en-IN" sz="1800" kern="1200" dirty="0">
            <a:solidFill>
              <a:srgbClr val="1A5E8F">
                <a:hueOff val="0"/>
                <a:satOff val="0"/>
                <a:lumOff val="0"/>
                <a:alphaOff val="0"/>
              </a:srgbClr>
            </a:solidFill>
            <a:latin typeface="Maven Pro" panose="020B0604020202020204" charset="0"/>
            <a:ea typeface="+mn-ea"/>
            <a:cs typeface="+mn-cs"/>
          </a:endParaRPr>
        </a:p>
      </dsp:txBody>
      <dsp:txXfrm rot="-5400000">
        <a:off x="701943" y="32708"/>
        <a:ext cx="7471616" cy="588168"/>
      </dsp:txXfrm>
    </dsp:sp>
    <dsp:sp modelId="{7337CA2A-CB44-40F4-A1CE-394619A3C66A}">
      <dsp:nvSpPr>
        <dsp:cNvPr id="0" name=""/>
        <dsp:cNvSpPr/>
      </dsp:nvSpPr>
      <dsp:spPr>
        <a:xfrm rot="5400000">
          <a:off x="-150416" y="947185"/>
          <a:ext cx="1002775" cy="701943"/>
        </a:xfrm>
        <a:prstGeom prst="chevron">
          <a:avLst/>
        </a:prstGeom>
        <a:solidFill>
          <a:srgbClr val="7030A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Data Flow</a:t>
          </a:r>
          <a:endParaRPr lang="en-IN" sz="1000" kern="1200" dirty="0"/>
        </a:p>
      </dsp:txBody>
      <dsp:txXfrm rot="-5400000">
        <a:off x="1" y="1147741"/>
        <a:ext cx="701943" cy="300832"/>
      </dsp:txXfrm>
    </dsp:sp>
    <dsp:sp modelId="{FBCA6A03-FAEF-45BF-8C91-9D3C251E4E91}">
      <dsp:nvSpPr>
        <dsp:cNvPr id="0" name=""/>
        <dsp:cNvSpPr/>
      </dsp:nvSpPr>
      <dsp:spPr>
        <a:xfrm rot="5400000">
          <a:off x="4127758" y="-2629045"/>
          <a:ext cx="651804" cy="750343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solidFill>
                <a:srgbClr val="1A5E8F">
                  <a:hueOff val="0"/>
                  <a:satOff val="0"/>
                  <a:lumOff val="0"/>
                  <a:alphaOff val="0"/>
                </a:srgbClr>
              </a:solidFill>
              <a:latin typeface="Maven Pro" panose="020B0604020202020204" charset="0"/>
              <a:ea typeface="+mn-ea"/>
              <a:cs typeface="+mn-cs"/>
            </a:rPr>
            <a:t>Arrows or lines: Data from sensors to storage system</a:t>
          </a:r>
          <a:endParaRPr lang="en-IN" sz="1800" kern="1200" dirty="0">
            <a:solidFill>
              <a:srgbClr val="1A5E8F">
                <a:hueOff val="0"/>
                <a:satOff val="0"/>
                <a:lumOff val="0"/>
                <a:alphaOff val="0"/>
              </a:srgbClr>
            </a:solidFill>
            <a:latin typeface="Maven Pro" panose="020B0604020202020204" charset="0"/>
            <a:ea typeface="+mn-ea"/>
            <a:cs typeface="+mn-cs"/>
          </a:endParaRPr>
        </a:p>
        <a:p>
          <a:pPr marL="171450" lvl="1" indent="-171450" algn="l" defTabSz="800100">
            <a:lnSpc>
              <a:spcPct val="90000"/>
            </a:lnSpc>
            <a:spcBef>
              <a:spcPct val="0"/>
            </a:spcBef>
            <a:spcAft>
              <a:spcPct val="15000"/>
            </a:spcAft>
            <a:buChar char="•"/>
          </a:pPr>
          <a:r>
            <a:rPr lang="en-US" sz="1800" kern="1200" dirty="0">
              <a:solidFill>
                <a:srgbClr val="1A5E8F">
                  <a:hueOff val="0"/>
                  <a:satOff val="0"/>
                  <a:lumOff val="0"/>
                  <a:alphaOff val="0"/>
                </a:srgbClr>
              </a:solidFill>
              <a:latin typeface="Maven Pro" panose="020B0604020202020204" charset="0"/>
              <a:ea typeface="+mn-ea"/>
              <a:cs typeface="+mn-cs"/>
            </a:rPr>
            <a:t>Data </a:t>
          </a:r>
          <a:r>
            <a:rPr lang="en-US" sz="1800" kern="1200" dirty="0" err="1">
              <a:solidFill>
                <a:srgbClr val="1A5E8F">
                  <a:hueOff val="0"/>
                  <a:satOff val="0"/>
                  <a:lumOff val="0"/>
                  <a:alphaOff val="0"/>
                </a:srgbClr>
              </a:solidFill>
              <a:latin typeface="Maven Pro" panose="020B0604020202020204" charset="0"/>
              <a:ea typeface="+mn-ea"/>
              <a:cs typeface="+mn-cs"/>
            </a:rPr>
            <a:t>Integration:Integrated</a:t>
          </a:r>
          <a:r>
            <a:rPr lang="en-US" sz="1800" kern="1200" dirty="0">
              <a:solidFill>
                <a:srgbClr val="1A5E8F">
                  <a:hueOff val="0"/>
                  <a:satOff val="0"/>
                  <a:lumOff val="0"/>
                  <a:alphaOff val="0"/>
                </a:srgbClr>
              </a:solidFill>
              <a:latin typeface="Maven Pro" panose="020B0604020202020204" charset="0"/>
              <a:ea typeface="+mn-ea"/>
              <a:cs typeface="+mn-cs"/>
            </a:rPr>
            <a:t> dataset for next procedure</a:t>
          </a:r>
          <a:endParaRPr lang="en-IN" sz="1800" kern="1200" dirty="0">
            <a:solidFill>
              <a:srgbClr val="1A5E8F">
                <a:hueOff val="0"/>
                <a:satOff val="0"/>
                <a:lumOff val="0"/>
                <a:alphaOff val="0"/>
              </a:srgbClr>
            </a:solidFill>
            <a:latin typeface="Maven Pro" panose="020B0604020202020204" charset="0"/>
            <a:ea typeface="+mn-ea"/>
            <a:cs typeface="+mn-cs"/>
          </a:endParaRPr>
        </a:p>
      </dsp:txBody>
      <dsp:txXfrm rot="-5400000">
        <a:off x="701943" y="828588"/>
        <a:ext cx="7471616" cy="588168"/>
      </dsp:txXfrm>
    </dsp:sp>
    <dsp:sp modelId="{E9F4DB2A-B1A8-4B14-A140-EDC19C85D82E}">
      <dsp:nvSpPr>
        <dsp:cNvPr id="0" name=""/>
        <dsp:cNvSpPr/>
      </dsp:nvSpPr>
      <dsp:spPr>
        <a:xfrm rot="5400000">
          <a:off x="-150416" y="1743065"/>
          <a:ext cx="1002775" cy="701943"/>
        </a:xfrm>
        <a:prstGeom prst="chevron">
          <a:avLst/>
        </a:prstGeom>
        <a:solidFill>
          <a:srgbClr val="7030A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Modelling Process</a:t>
          </a:r>
          <a:endParaRPr lang="en-IN" sz="1000" kern="1200" dirty="0"/>
        </a:p>
      </dsp:txBody>
      <dsp:txXfrm rot="-5400000">
        <a:off x="1" y="1943621"/>
        <a:ext cx="701943" cy="300832"/>
      </dsp:txXfrm>
    </dsp:sp>
    <dsp:sp modelId="{E379AD7B-752A-4260-8AC2-35D76A512C94}">
      <dsp:nvSpPr>
        <dsp:cNvPr id="0" name=""/>
        <dsp:cNvSpPr/>
      </dsp:nvSpPr>
      <dsp:spPr>
        <a:xfrm rot="5400000">
          <a:off x="4127758" y="-1833165"/>
          <a:ext cx="651804" cy="750343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solidFill>
                <a:srgbClr val="1A5E8F">
                  <a:hueOff val="0"/>
                  <a:satOff val="0"/>
                  <a:lumOff val="0"/>
                  <a:alphaOff val="0"/>
                </a:srgbClr>
              </a:solidFill>
              <a:latin typeface="Maven Pro" panose="020B0604020202020204" charset="0"/>
              <a:ea typeface="+mn-ea"/>
              <a:cs typeface="+mn-cs"/>
            </a:rPr>
            <a:t>Energy prediction: The data is used to train a predictive model or energy consumption</a:t>
          </a:r>
          <a:endParaRPr lang="en-IN" sz="1800" kern="1200" dirty="0">
            <a:solidFill>
              <a:srgbClr val="1A5E8F">
                <a:hueOff val="0"/>
                <a:satOff val="0"/>
                <a:lumOff val="0"/>
                <a:alphaOff val="0"/>
              </a:srgbClr>
            </a:solidFill>
            <a:latin typeface="Maven Pro" panose="020B0604020202020204" charset="0"/>
            <a:ea typeface="+mn-ea"/>
            <a:cs typeface="+mn-cs"/>
          </a:endParaRPr>
        </a:p>
      </dsp:txBody>
      <dsp:txXfrm rot="-5400000">
        <a:off x="701943" y="1624468"/>
        <a:ext cx="7471616" cy="5881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75AC0F06-9B1E-13A4-6EF8-671254B53251}"/>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8BB6008C-6135-7A22-D63B-84520B84F2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E4A1850C-FAB4-E4FD-F777-36694D1BAB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8024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C7860148-B41E-2A74-1C47-803DCF8207C2}"/>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06490B44-6ED1-AA12-844E-CA3C54FBD8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EABE2AC5-917C-3E05-92BF-639216E892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211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BD62E760-C596-29D6-C984-5A9FD2371D31}"/>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1D13D89C-FE5A-AD6A-E61A-CB601ED963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29E0CBC8-7B43-F2A0-EF87-1DC3DEC3F0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915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AE0FA82D-65F4-A478-2604-60F2C9EC2382}"/>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0C507CC6-2457-1F64-BE28-F8EBC9097A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41390A9E-DFD4-D328-3120-58E3F90954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6935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a:extLst>
            <a:ext uri="{FF2B5EF4-FFF2-40B4-BE49-F238E27FC236}">
              <a16:creationId xmlns:a16="http://schemas.microsoft.com/office/drawing/2014/main" id="{D510A7BE-9393-F9C7-1C51-02440D1BFE6A}"/>
            </a:ext>
          </a:extLst>
        </p:cNvPr>
        <p:cNvGrpSpPr/>
        <p:nvPr/>
      </p:nvGrpSpPr>
      <p:grpSpPr>
        <a:xfrm>
          <a:off x="0" y="0"/>
          <a:ext cx="0" cy="0"/>
          <a:chOff x="0" y="0"/>
          <a:chExt cx="0" cy="0"/>
        </a:xfrm>
      </p:grpSpPr>
      <p:sp>
        <p:nvSpPr>
          <p:cNvPr id="432" name="Google Shape;432;g6c52a2e8d8_0_177:notes">
            <a:extLst>
              <a:ext uri="{FF2B5EF4-FFF2-40B4-BE49-F238E27FC236}">
                <a16:creationId xmlns:a16="http://schemas.microsoft.com/office/drawing/2014/main" id="{DC48B648-C875-73B3-FA54-49FADB1F62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a:extLst>
              <a:ext uri="{FF2B5EF4-FFF2-40B4-BE49-F238E27FC236}">
                <a16:creationId xmlns:a16="http://schemas.microsoft.com/office/drawing/2014/main" id="{83C0C1C4-8C3D-B54E-2EB8-CC7B1809B4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435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76A5D6FC-8DC7-B9B5-B1A4-EBF805717A04}"/>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9BBD3F93-BFF5-0750-6385-EB24EE144C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01068070-379B-DCE9-B361-A766F218F8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251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a:extLst>
            <a:ext uri="{FF2B5EF4-FFF2-40B4-BE49-F238E27FC236}">
              <a16:creationId xmlns:a16="http://schemas.microsoft.com/office/drawing/2014/main" id="{E226908B-F702-5152-0E61-755F96517249}"/>
            </a:ext>
          </a:extLst>
        </p:cNvPr>
        <p:cNvGrpSpPr/>
        <p:nvPr/>
      </p:nvGrpSpPr>
      <p:grpSpPr>
        <a:xfrm>
          <a:off x="0" y="0"/>
          <a:ext cx="0" cy="0"/>
          <a:chOff x="0" y="0"/>
          <a:chExt cx="0" cy="0"/>
        </a:xfrm>
      </p:grpSpPr>
      <p:sp>
        <p:nvSpPr>
          <p:cNvPr id="598" name="Google Shape;598;g6c4305b01e_0_10:notes">
            <a:extLst>
              <a:ext uri="{FF2B5EF4-FFF2-40B4-BE49-F238E27FC236}">
                <a16:creationId xmlns:a16="http://schemas.microsoft.com/office/drawing/2014/main" id="{8385056B-295D-734F-4D3C-8D41EE4F0D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a:extLst>
              <a:ext uri="{FF2B5EF4-FFF2-40B4-BE49-F238E27FC236}">
                <a16:creationId xmlns:a16="http://schemas.microsoft.com/office/drawing/2014/main" id="{B52B322D-721C-4060-3E5F-710D6EB62E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1302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a:extLst>
            <a:ext uri="{FF2B5EF4-FFF2-40B4-BE49-F238E27FC236}">
              <a16:creationId xmlns:a16="http://schemas.microsoft.com/office/drawing/2014/main" id="{7A650CA1-C9F3-3521-1F38-CE3221D2FF7F}"/>
            </a:ext>
          </a:extLst>
        </p:cNvPr>
        <p:cNvGrpSpPr/>
        <p:nvPr/>
      </p:nvGrpSpPr>
      <p:grpSpPr>
        <a:xfrm>
          <a:off x="0" y="0"/>
          <a:ext cx="0" cy="0"/>
          <a:chOff x="0" y="0"/>
          <a:chExt cx="0" cy="0"/>
        </a:xfrm>
      </p:grpSpPr>
      <p:sp>
        <p:nvSpPr>
          <p:cNvPr id="598" name="Google Shape;598;g6c4305b01e_0_10:notes">
            <a:extLst>
              <a:ext uri="{FF2B5EF4-FFF2-40B4-BE49-F238E27FC236}">
                <a16:creationId xmlns:a16="http://schemas.microsoft.com/office/drawing/2014/main" id="{472201F3-4652-F196-698B-B95D798606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a:extLst>
              <a:ext uri="{FF2B5EF4-FFF2-40B4-BE49-F238E27FC236}">
                <a16:creationId xmlns:a16="http://schemas.microsoft.com/office/drawing/2014/main" id="{BD857533-7419-D8F0-6F07-3DD73D296D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519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66EBAE2E-FE6D-ACE5-3422-B5ABC91D5144}"/>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919E00FD-6789-D50A-88E4-65576CE1E0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9A135BC7-665F-639E-6A34-4C4CD43378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0802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F7DFB496-8ACA-1721-20E0-938767F3508C}"/>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2A96DDB9-60E3-2703-F64A-A3C8C990EC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D105CCD7-CD6D-B6B0-05B6-D314C87BFE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652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9" r:id="rId3"/>
    <p:sldLayoutId id="2147483663" r:id="rId4"/>
    <p:sldLayoutId id="2147483666" r:id="rId5"/>
    <p:sldLayoutId id="2147483667" r:id="rId6"/>
    <p:sldLayoutId id="214748366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1263358" y="2810771"/>
            <a:ext cx="6617265"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"Harnessing Data for Smarter Energy Management in Homes"</a:t>
            </a:r>
            <a:endParaRPr dirty="0"/>
          </a:p>
        </p:txBody>
      </p:sp>
      <p:sp>
        <p:nvSpPr>
          <p:cNvPr id="436" name="Google Shape;436;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APPLIANCES ENERGY PREDICTION ANALYSIS</a:t>
            </a:r>
            <a:endParaRPr dirty="0"/>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4472500" y="3928605"/>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95B3085A-F916-24FC-7CE2-6749762015F3}"/>
            </a:ext>
          </a:extLst>
        </p:cNvPr>
        <p:cNvGrpSpPr/>
        <p:nvPr/>
      </p:nvGrpSpPr>
      <p:grpSpPr>
        <a:xfrm>
          <a:off x="0" y="0"/>
          <a:ext cx="0" cy="0"/>
          <a:chOff x="0" y="0"/>
          <a:chExt cx="0" cy="0"/>
        </a:xfrm>
      </p:grpSpPr>
      <p:sp>
        <p:nvSpPr>
          <p:cNvPr id="467" name="Google Shape;467;p26">
            <a:extLst>
              <a:ext uri="{FF2B5EF4-FFF2-40B4-BE49-F238E27FC236}">
                <a16:creationId xmlns:a16="http://schemas.microsoft.com/office/drawing/2014/main" id="{CC3FD50C-23EB-F84D-AEF8-E137F9ABFFD3}"/>
              </a:ext>
            </a:extLst>
          </p:cNvPr>
          <p:cNvSpPr txBox="1">
            <a:spLocks noGrp="1"/>
          </p:cNvSpPr>
          <p:nvPr>
            <p:ph type="ctrTitle"/>
          </p:nvPr>
        </p:nvSpPr>
        <p:spPr>
          <a:xfrm>
            <a:off x="618824" y="411675"/>
            <a:ext cx="701336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Model Results</a:t>
            </a:r>
            <a:endParaRPr dirty="0"/>
          </a:p>
        </p:txBody>
      </p:sp>
      <p:sp>
        <p:nvSpPr>
          <p:cNvPr id="3" name="Rectangle 1">
            <a:extLst>
              <a:ext uri="{FF2B5EF4-FFF2-40B4-BE49-F238E27FC236}">
                <a16:creationId xmlns:a16="http://schemas.microsoft.com/office/drawing/2014/main" id="{3BAF6F99-029D-2CE8-F8F4-20A347578403}"/>
              </a:ext>
            </a:extLst>
          </p:cNvPr>
          <p:cNvSpPr>
            <a:spLocks noGrp="1" noChangeArrowheads="1"/>
          </p:cNvSpPr>
          <p:nvPr>
            <p:ph type="body" idx="1"/>
          </p:nvPr>
        </p:nvSpPr>
        <p:spPr bwMode="auto">
          <a:xfrm>
            <a:off x="618824" y="1315505"/>
            <a:ext cx="833936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bg1"/>
                </a:solidFill>
                <a:effectLst/>
                <a:latin typeface="Maven Pro" panose="020B0604020202020204" charset="0"/>
              </a:rPr>
              <a:t>Model Performance Metrics</a:t>
            </a:r>
            <a:r>
              <a:rPr kumimoji="0" lang="en-US" altLang="en-US" sz="1800" b="0" i="0" u="none" strike="noStrike" cap="none" normalizeH="0" baseline="0" dirty="0">
                <a:ln>
                  <a:noFill/>
                </a:ln>
                <a:solidFill>
                  <a:schemeClr val="bg1"/>
                </a:solidFill>
                <a:effectLst/>
                <a:latin typeface="Maven Pro" panose="020B060402020202020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bg1"/>
              </a:solidFill>
              <a:effectLst/>
              <a:latin typeface="Maven Pr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aven Pro" panose="020B0604020202020204" charset="0"/>
              </a:rPr>
              <a:t>"The model's Mean Squared Error (MSE) was 9366.9, indicating room for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aven Pro" panose="020B0604020202020204" charset="0"/>
              </a:rPr>
              <a:t>"The R-squared value provides an idea of how well the model fits the data. A higher R-squared would suggest a better model fit.“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bg1"/>
              </a:solidFill>
              <a:effectLst/>
              <a:latin typeface="Maven Pro" panose="020B060402020202020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bg1"/>
                </a:solidFill>
                <a:effectLst/>
                <a:latin typeface="Maven Pro" panose="020B0604020202020204" charset="0"/>
              </a:rPr>
              <a:t>Evaluation</a:t>
            </a:r>
            <a:r>
              <a:rPr kumimoji="0" lang="en-US" altLang="en-US" sz="1800" b="0" i="0" u="none" strike="noStrike" cap="none" normalizeH="0" baseline="0" dirty="0">
                <a:ln>
                  <a:noFill/>
                </a:ln>
                <a:solidFill>
                  <a:schemeClr val="bg1"/>
                </a:solidFill>
                <a:effectLst/>
                <a:latin typeface="Maven Pro" panose="020B060402020202020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bg1"/>
              </a:solidFill>
              <a:effectLst/>
              <a:latin typeface="Maven Pr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aven Pro" panose="020B0604020202020204" charset="0"/>
              </a:rPr>
              <a:t>"Although the model performs reasonably well, additional features or more complex models could improve its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2682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C99A8A94-8421-65AB-DEC8-663F229E6861}"/>
            </a:ext>
          </a:extLst>
        </p:cNvPr>
        <p:cNvGrpSpPr/>
        <p:nvPr/>
      </p:nvGrpSpPr>
      <p:grpSpPr>
        <a:xfrm>
          <a:off x="0" y="0"/>
          <a:ext cx="0" cy="0"/>
          <a:chOff x="0" y="0"/>
          <a:chExt cx="0" cy="0"/>
        </a:xfrm>
      </p:grpSpPr>
      <p:sp>
        <p:nvSpPr>
          <p:cNvPr id="467" name="Google Shape;467;p26">
            <a:extLst>
              <a:ext uri="{FF2B5EF4-FFF2-40B4-BE49-F238E27FC236}">
                <a16:creationId xmlns:a16="http://schemas.microsoft.com/office/drawing/2014/main" id="{3FF73B0E-6A4C-2DB2-A74A-447F64D926AE}"/>
              </a:ext>
            </a:extLst>
          </p:cNvPr>
          <p:cNvSpPr txBox="1">
            <a:spLocks noGrp="1"/>
          </p:cNvSpPr>
          <p:nvPr>
            <p:ph type="ctrTitle"/>
          </p:nvPr>
        </p:nvSpPr>
        <p:spPr>
          <a:xfrm>
            <a:off x="618824" y="411675"/>
            <a:ext cx="701336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Model Results</a:t>
            </a:r>
            <a:endParaRPr dirty="0"/>
          </a:p>
        </p:txBody>
      </p:sp>
      <p:pic>
        <p:nvPicPr>
          <p:cNvPr id="5" name="Picture 4">
            <a:extLst>
              <a:ext uri="{FF2B5EF4-FFF2-40B4-BE49-F238E27FC236}">
                <a16:creationId xmlns:a16="http://schemas.microsoft.com/office/drawing/2014/main" id="{6134C581-718C-302D-00B5-69D9C82424ED}"/>
              </a:ext>
            </a:extLst>
          </p:cNvPr>
          <p:cNvPicPr>
            <a:picLocks noChangeAspect="1"/>
          </p:cNvPicPr>
          <p:nvPr/>
        </p:nvPicPr>
        <p:blipFill>
          <a:blip r:embed="rId3"/>
          <a:stretch>
            <a:fillRect/>
          </a:stretch>
        </p:blipFill>
        <p:spPr>
          <a:xfrm>
            <a:off x="597375" y="1054449"/>
            <a:ext cx="3429000" cy="2571750"/>
          </a:xfrm>
          <a:prstGeom prst="rect">
            <a:avLst/>
          </a:prstGeom>
        </p:spPr>
      </p:pic>
      <p:pic>
        <p:nvPicPr>
          <p:cNvPr id="7" name="Picture 6">
            <a:extLst>
              <a:ext uri="{FF2B5EF4-FFF2-40B4-BE49-F238E27FC236}">
                <a16:creationId xmlns:a16="http://schemas.microsoft.com/office/drawing/2014/main" id="{4D32A8CF-5B58-AC7F-27FD-4C1DD58C3768}"/>
              </a:ext>
            </a:extLst>
          </p:cNvPr>
          <p:cNvPicPr>
            <a:picLocks noChangeAspect="1"/>
          </p:cNvPicPr>
          <p:nvPr/>
        </p:nvPicPr>
        <p:blipFill>
          <a:blip r:embed="rId4"/>
          <a:stretch>
            <a:fillRect/>
          </a:stretch>
        </p:blipFill>
        <p:spPr>
          <a:xfrm>
            <a:off x="4703064" y="1054449"/>
            <a:ext cx="3429000" cy="2571750"/>
          </a:xfrm>
          <a:prstGeom prst="rect">
            <a:avLst/>
          </a:prstGeom>
        </p:spPr>
      </p:pic>
      <p:sp>
        <p:nvSpPr>
          <p:cNvPr id="8" name="TextBox 7">
            <a:extLst>
              <a:ext uri="{FF2B5EF4-FFF2-40B4-BE49-F238E27FC236}">
                <a16:creationId xmlns:a16="http://schemas.microsoft.com/office/drawing/2014/main" id="{9B205CB8-92E6-5B96-508C-96AD1FE3982D}"/>
              </a:ext>
            </a:extLst>
          </p:cNvPr>
          <p:cNvSpPr txBox="1"/>
          <p:nvPr/>
        </p:nvSpPr>
        <p:spPr>
          <a:xfrm>
            <a:off x="618824" y="3830876"/>
            <a:ext cx="3429000" cy="954107"/>
          </a:xfrm>
          <a:prstGeom prst="rect">
            <a:avLst/>
          </a:prstGeom>
          <a:noFill/>
        </p:spPr>
        <p:txBody>
          <a:bodyPr wrap="square" rtlCol="0">
            <a:spAutoFit/>
          </a:bodyPr>
          <a:lstStyle/>
          <a:p>
            <a:r>
              <a:rPr lang="en-US" dirty="0">
                <a:solidFill>
                  <a:schemeClr val="bg1"/>
                </a:solidFill>
                <a:latin typeface="Maven Pro" panose="020B0604020202020204" charset="0"/>
              </a:rPr>
              <a:t>Ideal for understanding the accuracy of the model’s </a:t>
            </a:r>
            <a:r>
              <a:rPr lang="en-US" dirty="0" err="1">
                <a:solidFill>
                  <a:schemeClr val="bg1"/>
                </a:solidFill>
                <a:latin typeface="Maven Pro" panose="020B0604020202020204" charset="0"/>
              </a:rPr>
              <a:t>predictionsIt</a:t>
            </a:r>
            <a:r>
              <a:rPr lang="en-US" dirty="0">
                <a:solidFill>
                  <a:schemeClr val="bg1"/>
                </a:solidFill>
                <a:latin typeface="Maven Pro" panose="020B0604020202020204" charset="0"/>
              </a:rPr>
              <a:t> provides insight into whether your model is producing accurate results.</a:t>
            </a:r>
            <a:endParaRPr lang="en-IN" dirty="0">
              <a:solidFill>
                <a:schemeClr val="bg1"/>
              </a:solidFill>
              <a:latin typeface="Maven Pro" panose="020B0604020202020204" charset="0"/>
            </a:endParaRPr>
          </a:p>
        </p:txBody>
      </p:sp>
      <p:sp>
        <p:nvSpPr>
          <p:cNvPr id="9" name="TextBox 8">
            <a:extLst>
              <a:ext uri="{FF2B5EF4-FFF2-40B4-BE49-F238E27FC236}">
                <a16:creationId xmlns:a16="http://schemas.microsoft.com/office/drawing/2014/main" id="{621F1BC3-3D38-6689-110F-03D15CCBD043}"/>
              </a:ext>
            </a:extLst>
          </p:cNvPr>
          <p:cNvSpPr txBox="1"/>
          <p:nvPr/>
        </p:nvSpPr>
        <p:spPr>
          <a:xfrm>
            <a:off x="4865610" y="3830876"/>
            <a:ext cx="3429000" cy="954107"/>
          </a:xfrm>
          <a:prstGeom prst="rect">
            <a:avLst/>
          </a:prstGeom>
          <a:noFill/>
        </p:spPr>
        <p:txBody>
          <a:bodyPr wrap="square" rtlCol="0">
            <a:spAutoFit/>
          </a:bodyPr>
          <a:lstStyle/>
          <a:p>
            <a:r>
              <a:rPr lang="en-US" dirty="0">
                <a:solidFill>
                  <a:schemeClr val="bg1"/>
                </a:solidFill>
                <a:latin typeface="Maven Pro" panose="020B0604020202020204" charset="0"/>
              </a:rPr>
              <a:t>The model is performing by showing how evenly the errors (residuals) are distributed. It helps check for biases or patterns in prediction errors.</a:t>
            </a:r>
            <a:endParaRPr lang="en-IN" dirty="0">
              <a:solidFill>
                <a:schemeClr val="bg1"/>
              </a:solidFill>
              <a:latin typeface="Maven Pro" panose="020B0604020202020204" charset="0"/>
            </a:endParaRPr>
          </a:p>
        </p:txBody>
      </p:sp>
    </p:spTree>
    <p:extLst>
      <p:ext uri="{BB962C8B-B14F-4D97-AF65-F5344CB8AC3E}">
        <p14:creationId xmlns:p14="http://schemas.microsoft.com/office/powerpoint/2010/main" val="2987388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E3264FEF-5F74-672F-A369-EB60302CA572}"/>
            </a:ext>
          </a:extLst>
        </p:cNvPr>
        <p:cNvGrpSpPr/>
        <p:nvPr/>
      </p:nvGrpSpPr>
      <p:grpSpPr>
        <a:xfrm>
          <a:off x="0" y="0"/>
          <a:ext cx="0" cy="0"/>
          <a:chOff x="0" y="0"/>
          <a:chExt cx="0" cy="0"/>
        </a:xfrm>
      </p:grpSpPr>
      <p:sp>
        <p:nvSpPr>
          <p:cNvPr id="467" name="Google Shape;467;p26">
            <a:extLst>
              <a:ext uri="{FF2B5EF4-FFF2-40B4-BE49-F238E27FC236}">
                <a16:creationId xmlns:a16="http://schemas.microsoft.com/office/drawing/2014/main" id="{03B4D7CA-EB8D-9224-125D-A24E3C8A62ED}"/>
              </a:ext>
            </a:extLst>
          </p:cNvPr>
          <p:cNvSpPr txBox="1">
            <a:spLocks noGrp="1"/>
          </p:cNvSpPr>
          <p:nvPr>
            <p:ph type="ctrTitle"/>
          </p:nvPr>
        </p:nvSpPr>
        <p:spPr>
          <a:xfrm>
            <a:off x="618824" y="411675"/>
            <a:ext cx="701336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Insights &amp; Applications</a:t>
            </a:r>
            <a:endParaRPr dirty="0"/>
          </a:p>
        </p:txBody>
      </p:sp>
      <p:sp>
        <p:nvSpPr>
          <p:cNvPr id="2" name="TextBox 1">
            <a:extLst>
              <a:ext uri="{FF2B5EF4-FFF2-40B4-BE49-F238E27FC236}">
                <a16:creationId xmlns:a16="http://schemas.microsoft.com/office/drawing/2014/main" id="{9E265028-6F38-956F-B75C-113D6F4C64CA}"/>
              </a:ext>
            </a:extLst>
          </p:cNvPr>
          <p:cNvSpPr txBox="1"/>
          <p:nvPr/>
        </p:nvSpPr>
        <p:spPr>
          <a:xfrm>
            <a:off x="841248" y="3540456"/>
            <a:ext cx="4767072" cy="3133344"/>
          </a:xfrm>
          <a:prstGeom prst="rect">
            <a:avLst/>
          </a:prstGeom>
          <a:noFill/>
        </p:spPr>
        <p:txBody>
          <a:bodyPr wrap="square" rtlCol="0">
            <a:spAutoFit/>
          </a:bodyPr>
          <a:lstStyle/>
          <a:p>
            <a:endParaRPr lang="en-IN" dirty="0"/>
          </a:p>
        </p:txBody>
      </p:sp>
      <p:sp>
        <p:nvSpPr>
          <p:cNvPr id="3" name="Rectangle 1">
            <a:extLst>
              <a:ext uri="{FF2B5EF4-FFF2-40B4-BE49-F238E27FC236}">
                <a16:creationId xmlns:a16="http://schemas.microsoft.com/office/drawing/2014/main" id="{38BE0A3F-9755-8F0C-6CE1-444D68E14CC1}"/>
              </a:ext>
            </a:extLst>
          </p:cNvPr>
          <p:cNvSpPr>
            <a:spLocks noChangeArrowheads="1"/>
          </p:cNvSpPr>
          <p:nvPr/>
        </p:nvSpPr>
        <p:spPr bwMode="auto">
          <a:xfrm>
            <a:off x="268224" y="989475"/>
            <a:ext cx="602610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a:t>
            </a:r>
            <a:r>
              <a:rPr kumimoji="0" lang="en-US" altLang="en-US" sz="1800" b="0" i="0" u="none" strike="noStrike" cap="none" normalizeH="0" baseline="0" dirty="0">
                <a:ln>
                  <a:noFill/>
                </a:ln>
                <a:solidFill>
                  <a:schemeClr val="bg1"/>
                </a:solidFill>
                <a:effectLst/>
                <a:latin typeface="Maven Pro" panose="020B0604020202020204" charset="0"/>
              </a:rPr>
              <a:t>Temperature and humidity play a significant role in energy consumption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aven Pro" panose="020B0604020202020204" charset="0"/>
              </a:rPr>
              <a:t>"The model highlights the potential for predicting energy use based on environmental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Maven Pro" panose="020B0604020202020204" charset="0"/>
              </a:rPr>
              <a:t>factors.“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Maven Pr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Maven Pro" panose="020B0604020202020204" charset="0"/>
              </a:rPr>
              <a:t>Real-World Applications</a:t>
            </a:r>
            <a:r>
              <a:rPr kumimoji="0" lang="en-US" altLang="en-US" sz="1800" b="0" i="0" u="none" strike="noStrike" cap="none" normalizeH="0" baseline="0" dirty="0">
                <a:ln>
                  <a:noFill/>
                </a:ln>
                <a:solidFill>
                  <a:schemeClr val="bg1"/>
                </a:solidFill>
                <a:effectLst/>
                <a:latin typeface="Maven Pro" panose="020B060402020202020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aven Pro" panose="020B0604020202020204" charset="0"/>
              </a:rPr>
              <a:t>"This model can be used in smart home systems to optimize energy use, potentially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Maven Pro" panose="020B0604020202020204" charset="0"/>
              </a:rPr>
              <a:t>saving money on electricity bills and contributing to sustainability."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aven Pro" panose="020B0604020202020204" charset="0"/>
              </a:rPr>
              <a:t>"Future systems could adjust heating and cooling based on predicted energy 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FD74AC6-B835-C91E-96B4-DF0289B4AE88}"/>
              </a:ext>
            </a:extLst>
          </p:cNvPr>
          <p:cNvPicPr>
            <a:picLocks noChangeAspect="1"/>
          </p:cNvPicPr>
          <p:nvPr/>
        </p:nvPicPr>
        <p:blipFill>
          <a:blip r:embed="rId3"/>
          <a:stretch>
            <a:fillRect/>
          </a:stretch>
        </p:blipFill>
        <p:spPr>
          <a:xfrm>
            <a:off x="6503356" y="1245454"/>
            <a:ext cx="2484069" cy="2484069"/>
          </a:xfrm>
          <a:prstGeom prst="rect">
            <a:avLst/>
          </a:prstGeom>
        </p:spPr>
      </p:pic>
      <p:sp>
        <p:nvSpPr>
          <p:cNvPr id="7" name="TextBox 6">
            <a:extLst>
              <a:ext uri="{FF2B5EF4-FFF2-40B4-BE49-F238E27FC236}">
                <a16:creationId xmlns:a16="http://schemas.microsoft.com/office/drawing/2014/main" id="{331FC7FC-4AEB-0CCA-A464-B2A782302B1B}"/>
              </a:ext>
            </a:extLst>
          </p:cNvPr>
          <p:cNvSpPr txBox="1"/>
          <p:nvPr/>
        </p:nvSpPr>
        <p:spPr>
          <a:xfrm>
            <a:off x="7045890" y="3719448"/>
            <a:ext cx="2299612" cy="307777"/>
          </a:xfrm>
          <a:prstGeom prst="rect">
            <a:avLst/>
          </a:prstGeom>
          <a:noFill/>
        </p:spPr>
        <p:txBody>
          <a:bodyPr wrap="square" rtlCol="0">
            <a:spAutoFit/>
          </a:bodyPr>
          <a:lstStyle/>
          <a:p>
            <a:r>
              <a:rPr lang="en-US" dirty="0">
                <a:solidFill>
                  <a:schemeClr val="bg1"/>
                </a:solidFill>
              </a:rPr>
              <a:t>Nest Thermostat</a:t>
            </a:r>
            <a:endParaRPr lang="en-IN" dirty="0">
              <a:solidFill>
                <a:schemeClr val="bg1"/>
              </a:solidFill>
            </a:endParaRPr>
          </a:p>
        </p:txBody>
      </p:sp>
    </p:spTree>
    <p:extLst>
      <p:ext uri="{BB962C8B-B14F-4D97-AF65-F5344CB8AC3E}">
        <p14:creationId xmlns:p14="http://schemas.microsoft.com/office/powerpoint/2010/main" val="2746642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D14447F4-AB20-2C8F-E11E-4A009186068F}"/>
            </a:ext>
          </a:extLst>
        </p:cNvPr>
        <p:cNvGrpSpPr/>
        <p:nvPr/>
      </p:nvGrpSpPr>
      <p:grpSpPr>
        <a:xfrm>
          <a:off x="0" y="0"/>
          <a:ext cx="0" cy="0"/>
          <a:chOff x="0" y="0"/>
          <a:chExt cx="0" cy="0"/>
        </a:xfrm>
      </p:grpSpPr>
      <p:sp>
        <p:nvSpPr>
          <p:cNvPr id="467" name="Google Shape;467;p26">
            <a:extLst>
              <a:ext uri="{FF2B5EF4-FFF2-40B4-BE49-F238E27FC236}">
                <a16:creationId xmlns:a16="http://schemas.microsoft.com/office/drawing/2014/main" id="{323CF9B7-5C24-E1A2-961A-9F01EA2CF04A}"/>
              </a:ext>
            </a:extLst>
          </p:cNvPr>
          <p:cNvSpPr txBox="1">
            <a:spLocks noGrp="1"/>
          </p:cNvSpPr>
          <p:nvPr>
            <p:ph type="ctrTitle"/>
          </p:nvPr>
        </p:nvSpPr>
        <p:spPr>
          <a:xfrm>
            <a:off x="618824" y="411675"/>
            <a:ext cx="701336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Conclusion and Future Work</a:t>
            </a:r>
            <a:endParaRPr dirty="0"/>
          </a:p>
        </p:txBody>
      </p:sp>
      <p:sp>
        <p:nvSpPr>
          <p:cNvPr id="2" name="TextBox 1">
            <a:extLst>
              <a:ext uri="{FF2B5EF4-FFF2-40B4-BE49-F238E27FC236}">
                <a16:creationId xmlns:a16="http://schemas.microsoft.com/office/drawing/2014/main" id="{751A843C-ED61-00B1-9240-6484EC2DB91F}"/>
              </a:ext>
            </a:extLst>
          </p:cNvPr>
          <p:cNvSpPr txBox="1"/>
          <p:nvPr/>
        </p:nvSpPr>
        <p:spPr>
          <a:xfrm>
            <a:off x="841248" y="3540456"/>
            <a:ext cx="4767072" cy="3133344"/>
          </a:xfrm>
          <a:prstGeom prst="rect">
            <a:avLst/>
          </a:prstGeom>
          <a:noFill/>
        </p:spPr>
        <p:txBody>
          <a:bodyPr wrap="square" rtlCol="0">
            <a:spAutoFit/>
          </a:bodyPr>
          <a:lstStyle/>
          <a:p>
            <a:endParaRPr lang="en-IN" dirty="0"/>
          </a:p>
        </p:txBody>
      </p:sp>
      <p:sp>
        <p:nvSpPr>
          <p:cNvPr id="4" name="Rectangle 1">
            <a:extLst>
              <a:ext uri="{FF2B5EF4-FFF2-40B4-BE49-F238E27FC236}">
                <a16:creationId xmlns:a16="http://schemas.microsoft.com/office/drawing/2014/main" id="{20ACB8C1-A83B-75E3-714E-770A75F554AC}"/>
              </a:ext>
            </a:extLst>
          </p:cNvPr>
          <p:cNvSpPr>
            <a:spLocks noChangeArrowheads="1"/>
          </p:cNvSpPr>
          <p:nvPr/>
        </p:nvSpPr>
        <p:spPr bwMode="auto">
          <a:xfrm>
            <a:off x="284606" y="1127259"/>
            <a:ext cx="928972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aven Pro" panose="020B0604020202020204" charset="0"/>
              </a:rPr>
              <a:t>"In this project, a Linear Regression model was developed to predict energy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Maven Pro" panose="020B0604020202020204" charset="0"/>
              </a:rPr>
              <a:t>consumption based on environmental data. While the model is accurate, there’s room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Maven Pro" panose="020B0604020202020204" charset="0"/>
              </a:rPr>
              <a:t>for improvement.“</a:t>
            </a: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solidFill>
                <a:schemeClr val="bg1"/>
              </a:solidFill>
              <a:latin typeface="Maven Pro"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Maven Pr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Maven Pro" panose="020B0604020202020204" charset="0"/>
              </a:rPr>
              <a:t>Future Directions</a:t>
            </a:r>
            <a:r>
              <a:rPr kumimoji="0" lang="en-US" altLang="en-US" sz="1800" b="0" i="0" u="none" strike="noStrike" cap="none" normalizeH="0" baseline="0" dirty="0">
                <a:ln>
                  <a:noFill/>
                </a:ln>
                <a:solidFill>
                  <a:schemeClr val="bg1"/>
                </a:solidFill>
                <a:effectLst/>
                <a:latin typeface="Maven Pro" panose="020B060402020202020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aven Pro" panose="020B0604020202020204" charset="0"/>
              </a:rPr>
              <a:t>"Exploring more complex models such as Random Forests or Neural Networks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Maven Pro" panose="020B0604020202020204" charset="0"/>
              </a:rPr>
              <a:t>could improve prediction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aven Pro" panose="020B0604020202020204" charset="0"/>
              </a:rPr>
              <a:t>"Additional features, like occupancy data or longer time periods, could further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Maven Pro" panose="020B0604020202020204" charset="0"/>
              </a:rPr>
              <a:t>enhance the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aven Pro" panose="020B0604020202020204" charset="0"/>
              </a:rPr>
              <a:t>"Further research could incorporate external weather conditions for better energy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Maven Pro" panose="020B0604020202020204" charset="0"/>
              </a:rPr>
              <a:t>forecasting."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2382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4">
          <a:extLst>
            <a:ext uri="{FF2B5EF4-FFF2-40B4-BE49-F238E27FC236}">
              <a16:creationId xmlns:a16="http://schemas.microsoft.com/office/drawing/2014/main" id="{9C98745B-2CA9-1768-D29F-C3AC30EDDF76}"/>
            </a:ext>
          </a:extLst>
        </p:cNvPr>
        <p:cNvGrpSpPr/>
        <p:nvPr/>
      </p:nvGrpSpPr>
      <p:grpSpPr>
        <a:xfrm>
          <a:off x="0" y="0"/>
          <a:ext cx="0" cy="0"/>
          <a:chOff x="0" y="0"/>
          <a:chExt cx="0" cy="0"/>
        </a:xfrm>
      </p:grpSpPr>
      <p:sp>
        <p:nvSpPr>
          <p:cNvPr id="436" name="Google Shape;436;p25">
            <a:extLst>
              <a:ext uri="{FF2B5EF4-FFF2-40B4-BE49-F238E27FC236}">
                <a16:creationId xmlns:a16="http://schemas.microsoft.com/office/drawing/2014/main" id="{C3DE5C15-A0FA-8D85-5090-59118A83F719}"/>
              </a:ext>
            </a:extLst>
          </p:cNvPr>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7200" dirty="0"/>
              <a:t>THANK YOU</a:t>
            </a:r>
            <a:endParaRPr sz="7200" dirty="0"/>
          </a:p>
        </p:txBody>
      </p:sp>
      <p:sp>
        <p:nvSpPr>
          <p:cNvPr id="437" name="Google Shape;437;p25">
            <a:extLst>
              <a:ext uri="{FF2B5EF4-FFF2-40B4-BE49-F238E27FC236}">
                <a16:creationId xmlns:a16="http://schemas.microsoft.com/office/drawing/2014/main" id="{0CEB7623-63AD-E745-AC7C-0F6CA61BCAF4}"/>
              </a:ext>
            </a:extLst>
          </p:cNvPr>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a:extLst>
              <a:ext uri="{FF2B5EF4-FFF2-40B4-BE49-F238E27FC236}">
                <a16:creationId xmlns:a16="http://schemas.microsoft.com/office/drawing/2014/main" id="{47C27297-C35E-E9D8-37D7-7897512F9441}"/>
              </a:ext>
            </a:extLst>
          </p:cNvPr>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a:extLst>
              <a:ext uri="{FF2B5EF4-FFF2-40B4-BE49-F238E27FC236}">
                <a16:creationId xmlns:a16="http://schemas.microsoft.com/office/drawing/2014/main" id="{DDD2AE57-E7D7-EC36-61D6-42A41803A7B3}"/>
              </a:ext>
            </a:extLst>
          </p:cNvPr>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a:extLst>
              <a:ext uri="{FF2B5EF4-FFF2-40B4-BE49-F238E27FC236}">
                <a16:creationId xmlns:a16="http://schemas.microsoft.com/office/drawing/2014/main" id="{A35B18C7-34F8-93E0-21C0-0F5276B9CF3E}"/>
              </a:ext>
            </a:extLst>
          </p:cNvPr>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a:extLst>
              <a:ext uri="{FF2B5EF4-FFF2-40B4-BE49-F238E27FC236}">
                <a16:creationId xmlns:a16="http://schemas.microsoft.com/office/drawing/2014/main" id="{D858FF31-B7D3-FB8B-1F87-17F41C9D974C}"/>
              </a:ext>
            </a:extLst>
          </p:cNvPr>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a:extLst>
              <a:ext uri="{FF2B5EF4-FFF2-40B4-BE49-F238E27FC236}">
                <a16:creationId xmlns:a16="http://schemas.microsoft.com/office/drawing/2014/main" id="{999DE6DB-7537-9BEB-51BF-4D12655F3320}"/>
              </a:ext>
            </a:extLst>
          </p:cNvPr>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a:extLst>
              <a:ext uri="{FF2B5EF4-FFF2-40B4-BE49-F238E27FC236}">
                <a16:creationId xmlns:a16="http://schemas.microsoft.com/office/drawing/2014/main" id="{9286B179-BBEB-CEA9-A319-41A4CF318E4E}"/>
              </a:ext>
            </a:extLst>
          </p:cNvPr>
          <p:cNvGrpSpPr/>
          <p:nvPr/>
        </p:nvGrpSpPr>
        <p:grpSpPr>
          <a:xfrm>
            <a:off x="6232314" y="3696331"/>
            <a:ext cx="121434" cy="1073147"/>
            <a:chOff x="6232314" y="3696331"/>
            <a:chExt cx="121434" cy="1073147"/>
          </a:xfrm>
        </p:grpSpPr>
        <p:sp>
          <p:nvSpPr>
            <p:cNvPr id="444" name="Google Shape;444;p25">
              <a:extLst>
                <a:ext uri="{FF2B5EF4-FFF2-40B4-BE49-F238E27FC236}">
                  <a16:creationId xmlns:a16="http://schemas.microsoft.com/office/drawing/2014/main" id="{A3AFE5FC-85E6-D345-529E-E8F3CBDEA3D6}"/>
                </a:ext>
              </a:extLst>
            </p:cNvPr>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a:extLst>
                <a:ext uri="{FF2B5EF4-FFF2-40B4-BE49-F238E27FC236}">
                  <a16:creationId xmlns:a16="http://schemas.microsoft.com/office/drawing/2014/main" id="{774C6135-F01D-C2B4-73CC-45C1B44D0215}"/>
                </a:ext>
              </a:extLst>
            </p:cNvPr>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a:extLst>
              <a:ext uri="{FF2B5EF4-FFF2-40B4-BE49-F238E27FC236}">
                <a16:creationId xmlns:a16="http://schemas.microsoft.com/office/drawing/2014/main" id="{FB6E8DBD-E40F-DFCF-0106-EC27BF63967D}"/>
              </a:ext>
            </a:extLst>
          </p:cNvPr>
          <p:cNvGrpSpPr/>
          <p:nvPr/>
        </p:nvGrpSpPr>
        <p:grpSpPr>
          <a:xfrm>
            <a:off x="6780548" y="337714"/>
            <a:ext cx="133252" cy="1952377"/>
            <a:chOff x="6780548" y="337714"/>
            <a:chExt cx="133252" cy="1952377"/>
          </a:xfrm>
        </p:grpSpPr>
        <p:sp>
          <p:nvSpPr>
            <p:cNvPr id="447" name="Google Shape;447;p25">
              <a:extLst>
                <a:ext uri="{FF2B5EF4-FFF2-40B4-BE49-F238E27FC236}">
                  <a16:creationId xmlns:a16="http://schemas.microsoft.com/office/drawing/2014/main" id="{DFB0B20D-B5D8-884A-BD13-53854B3DF3A8}"/>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a:extLst>
                <a:ext uri="{FF2B5EF4-FFF2-40B4-BE49-F238E27FC236}">
                  <a16:creationId xmlns:a16="http://schemas.microsoft.com/office/drawing/2014/main" id="{E908CD5B-EDB5-AEE8-9CE4-9D5BF76F7B31}"/>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a:extLst>
              <a:ext uri="{FF2B5EF4-FFF2-40B4-BE49-F238E27FC236}">
                <a16:creationId xmlns:a16="http://schemas.microsoft.com/office/drawing/2014/main" id="{406F9ACA-172A-CFDB-12E5-66B0D1833B31}"/>
              </a:ext>
            </a:extLst>
          </p:cNvPr>
          <p:cNvGrpSpPr/>
          <p:nvPr/>
        </p:nvGrpSpPr>
        <p:grpSpPr>
          <a:xfrm>
            <a:off x="1608717" y="1280046"/>
            <a:ext cx="199237" cy="2828935"/>
            <a:chOff x="1608717" y="1280046"/>
            <a:chExt cx="199237" cy="2828935"/>
          </a:xfrm>
        </p:grpSpPr>
        <p:sp>
          <p:nvSpPr>
            <p:cNvPr id="450" name="Google Shape;450;p25">
              <a:extLst>
                <a:ext uri="{FF2B5EF4-FFF2-40B4-BE49-F238E27FC236}">
                  <a16:creationId xmlns:a16="http://schemas.microsoft.com/office/drawing/2014/main" id="{E5A25808-6C68-5690-4800-84B4570DB024}"/>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a:extLst>
                <a:ext uri="{FF2B5EF4-FFF2-40B4-BE49-F238E27FC236}">
                  <a16:creationId xmlns:a16="http://schemas.microsoft.com/office/drawing/2014/main" id="{68F37A97-FA02-7ACD-79D5-FDAE66CA1F41}"/>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a:extLst>
                <a:ext uri="{FF2B5EF4-FFF2-40B4-BE49-F238E27FC236}">
                  <a16:creationId xmlns:a16="http://schemas.microsoft.com/office/drawing/2014/main" id="{4392B88B-40ED-0B88-5746-1486ACB837E2}"/>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a:extLst>
              <a:ext uri="{FF2B5EF4-FFF2-40B4-BE49-F238E27FC236}">
                <a16:creationId xmlns:a16="http://schemas.microsoft.com/office/drawing/2014/main" id="{45898AEE-7952-E034-F550-411DE0ABC0D8}"/>
              </a:ext>
            </a:extLst>
          </p:cNvPr>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a:extLst>
              <a:ext uri="{FF2B5EF4-FFF2-40B4-BE49-F238E27FC236}">
                <a16:creationId xmlns:a16="http://schemas.microsoft.com/office/drawing/2014/main" id="{BCE9711A-BD2B-AA0D-3724-1DFCDECA9258}"/>
              </a:ext>
            </a:extLst>
          </p:cNvPr>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a:extLst>
              <a:ext uri="{FF2B5EF4-FFF2-40B4-BE49-F238E27FC236}">
                <a16:creationId xmlns:a16="http://schemas.microsoft.com/office/drawing/2014/main" id="{4FD0075D-B910-2A8A-DB4D-E1E55FD8925A}"/>
              </a:ext>
            </a:extLst>
          </p:cNvPr>
          <p:cNvGrpSpPr/>
          <p:nvPr/>
        </p:nvGrpSpPr>
        <p:grpSpPr>
          <a:xfrm>
            <a:off x="8008096" y="2108910"/>
            <a:ext cx="199001" cy="2139769"/>
            <a:chOff x="8008096" y="2108910"/>
            <a:chExt cx="199001" cy="2139769"/>
          </a:xfrm>
        </p:grpSpPr>
        <p:sp>
          <p:nvSpPr>
            <p:cNvPr id="456" name="Google Shape;456;p25">
              <a:extLst>
                <a:ext uri="{FF2B5EF4-FFF2-40B4-BE49-F238E27FC236}">
                  <a16:creationId xmlns:a16="http://schemas.microsoft.com/office/drawing/2014/main" id="{160DFC13-8C43-5140-6C64-3E13809AD25B}"/>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a:extLst>
                <a:ext uri="{FF2B5EF4-FFF2-40B4-BE49-F238E27FC236}">
                  <a16:creationId xmlns:a16="http://schemas.microsoft.com/office/drawing/2014/main" id="{2CE1ADC9-39B6-6318-343B-D039757D37A4}"/>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a:extLst>
              <a:ext uri="{FF2B5EF4-FFF2-40B4-BE49-F238E27FC236}">
                <a16:creationId xmlns:a16="http://schemas.microsoft.com/office/drawing/2014/main" id="{CC3E9D14-D6F6-C8C3-FFD9-15C030807706}"/>
              </a:ext>
            </a:extLst>
          </p:cNvPr>
          <p:cNvGrpSpPr/>
          <p:nvPr/>
        </p:nvGrpSpPr>
        <p:grpSpPr>
          <a:xfrm>
            <a:off x="4472500" y="3928605"/>
            <a:ext cx="199001" cy="867198"/>
            <a:chOff x="4475150" y="4052605"/>
            <a:chExt cx="199001" cy="867198"/>
          </a:xfrm>
        </p:grpSpPr>
        <p:sp>
          <p:nvSpPr>
            <p:cNvPr id="459" name="Google Shape;459;p25">
              <a:extLst>
                <a:ext uri="{FF2B5EF4-FFF2-40B4-BE49-F238E27FC236}">
                  <a16:creationId xmlns:a16="http://schemas.microsoft.com/office/drawing/2014/main" id="{2622142E-9159-0622-54FB-B1CD03E66A3C}"/>
                </a:ext>
              </a:extLst>
            </p:cNvPr>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a:extLst>
                <a:ext uri="{FF2B5EF4-FFF2-40B4-BE49-F238E27FC236}">
                  <a16:creationId xmlns:a16="http://schemas.microsoft.com/office/drawing/2014/main" id="{885B68A0-F15C-1935-A517-DD55EBBDF77C}"/>
                </a:ext>
              </a:extLst>
            </p:cNvPr>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a:extLst>
                <a:ext uri="{FF2B5EF4-FFF2-40B4-BE49-F238E27FC236}">
                  <a16:creationId xmlns:a16="http://schemas.microsoft.com/office/drawing/2014/main" id="{CAF855F8-DFB7-0BC9-1406-7A0751CF0610}"/>
                </a:ext>
              </a:extLst>
            </p:cNvPr>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496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TARGET</a:t>
            </a:r>
            <a:endParaRPr/>
          </a:p>
        </p:txBody>
      </p:sp>
      <p:sp>
        <p:nvSpPr>
          <p:cNvPr id="473" name="Google Shape;473;p27"/>
          <p:cNvSpPr txBox="1">
            <a:spLocks noGrp="1"/>
          </p:cNvSpPr>
          <p:nvPr>
            <p:ph type="subTitle" idx="1"/>
          </p:nvPr>
        </p:nvSpPr>
        <p:spPr>
          <a:xfrm>
            <a:off x="6666298" y="3829675"/>
            <a:ext cx="17538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"Accurate Energy Predictions for a Sustainable Future"</a:t>
            </a:r>
            <a:endParaRPr dirty="0"/>
          </a:p>
        </p:txBody>
      </p:sp>
      <p:sp>
        <p:nvSpPr>
          <p:cNvPr id="474" name="Google Shape;474;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a:t>
            </a:r>
            <a:endParaRPr/>
          </a:p>
        </p:txBody>
      </p:sp>
      <p:sp>
        <p:nvSpPr>
          <p:cNvPr id="475" name="Google Shape;475;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&amp; SOLUTION</a:t>
            </a:r>
            <a:endParaRPr/>
          </a:p>
        </p:txBody>
      </p:sp>
      <p:sp>
        <p:nvSpPr>
          <p:cNvPr id="476" name="Google Shape;476;p27"/>
          <p:cNvSpPr txBox="1">
            <a:spLocks noGrp="1"/>
          </p:cNvSpPr>
          <p:nvPr>
            <p:ph type="subTitle" idx="2"/>
          </p:nvPr>
        </p:nvSpPr>
        <p:spPr>
          <a:xfrm>
            <a:off x="1223300"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"Identifying Challenges, Designing Smarter Solutions"</a:t>
            </a:r>
            <a:endParaRPr dirty="0"/>
          </a:p>
        </p:txBody>
      </p:sp>
      <p:sp>
        <p:nvSpPr>
          <p:cNvPr id="477" name="Google Shape;477;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8" name="Google Shape;478;p27"/>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"Data-Driven Approach to Optimizing Energy Use"</a:t>
            </a:r>
            <a:endParaRPr dirty="0"/>
          </a:p>
        </p:txBody>
      </p:sp>
      <p:sp>
        <p:nvSpPr>
          <p:cNvPr id="479" name="Google Shape;479;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80" name="Google Shape;480;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81" name="Google Shape;481;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2" name="Google Shape;482;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p:cNvCxnSpPr>
            <a:stCxn id="482" idx="1"/>
            <a:endCxn id="477"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79"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7" name="Google Shape;487;p27"/>
          <p:cNvCxnSpPr>
            <a:stCxn id="484" idx="1"/>
            <a:endCxn id="481"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8" name="Google Shape;488;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27"/>
          <p:cNvGrpSpPr/>
          <p:nvPr/>
        </p:nvGrpSpPr>
        <p:grpSpPr>
          <a:xfrm>
            <a:off x="4075558" y="1684660"/>
            <a:ext cx="577210" cy="580282"/>
            <a:chOff x="3095745" y="3805393"/>
            <a:chExt cx="352840" cy="354717"/>
          </a:xfrm>
        </p:grpSpPr>
        <p:sp>
          <p:nvSpPr>
            <p:cNvPr id="492" name="Google Shape;492;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7"/>
          <p:cNvGrpSpPr/>
          <p:nvPr/>
        </p:nvGrpSpPr>
        <p:grpSpPr>
          <a:xfrm>
            <a:off x="6789168" y="1684647"/>
            <a:ext cx="583817" cy="580314"/>
            <a:chOff x="3541011" y="3367320"/>
            <a:chExt cx="348257" cy="346188"/>
          </a:xfrm>
        </p:grpSpPr>
        <p:sp>
          <p:nvSpPr>
            <p:cNvPr id="499" name="Google Shape;499;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80B5EA10-D67B-F7EE-523A-D9A54B374FF9}"/>
            </a:ext>
          </a:extLst>
        </p:cNvPr>
        <p:cNvGrpSpPr/>
        <p:nvPr/>
      </p:nvGrpSpPr>
      <p:grpSpPr>
        <a:xfrm>
          <a:off x="0" y="0"/>
          <a:ext cx="0" cy="0"/>
          <a:chOff x="0" y="0"/>
          <a:chExt cx="0" cy="0"/>
        </a:xfrm>
      </p:grpSpPr>
      <p:sp>
        <p:nvSpPr>
          <p:cNvPr id="467" name="Google Shape;467;p26">
            <a:extLst>
              <a:ext uri="{FF2B5EF4-FFF2-40B4-BE49-F238E27FC236}">
                <a16:creationId xmlns:a16="http://schemas.microsoft.com/office/drawing/2014/main" id="{9AF4F6DE-C14E-B7ED-0B0F-8385104555BA}"/>
              </a:ext>
            </a:extLst>
          </p:cNvPr>
          <p:cNvSpPr txBox="1">
            <a:spLocks noGrp="1"/>
          </p:cNvSpPr>
          <p:nvPr>
            <p:ph type="ctrTitle"/>
          </p:nvPr>
        </p:nvSpPr>
        <p:spPr>
          <a:xfrm>
            <a:off x="618824" y="411675"/>
            <a:ext cx="701336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Objective of the Study</a:t>
            </a:r>
          </a:p>
        </p:txBody>
      </p:sp>
      <p:sp>
        <p:nvSpPr>
          <p:cNvPr id="8" name="Text Placeholder 7">
            <a:extLst>
              <a:ext uri="{FF2B5EF4-FFF2-40B4-BE49-F238E27FC236}">
                <a16:creationId xmlns:a16="http://schemas.microsoft.com/office/drawing/2014/main" id="{21D56307-F396-3F99-5F0F-A0656BDCD85E}"/>
              </a:ext>
            </a:extLst>
          </p:cNvPr>
          <p:cNvSpPr>
            <a:spLocks noGrp="1"/>
          </p:cNvSpPr>
          <p:nvPr>
            <p:ph type="body" idx="1"/>
          </p:nvPr>
        </p:nvSpPr>
        <p:spPr>
          <a:xfrm>
            <a:off x="597374" y="1063525"/>
            <a:ext cx="4143727" cy="3786900"/>
          </a:xfrm>
        </p:spPr>
        <p:txBody>
          <a:bodyPr/>
          <a:lstStyle/>
          <a:p>
            <a:endParaRPr lang="en-IN" dirty="0"/>
          </a:p>
          <a:p>
            <a:r>
              <a:rPr lang="en-US" sz="1800" b="1" dirty="0"/>
              <a:t>Objective</a:t>
            </a:r>
            <a:r>
              <a:rPr lang="en-US" sz="1800" dirty="0"/>
              <a:t>:</a:t>
            </a:r>
          </a:p>
          <a:p>
            <a:endParaRPr lang="en-US" sz="1800" dirty="0"/>
          </a:p>
          <a:p>
            <a:pPr marL="165100" indent="0">
              <a:buNone/>
            </a:pPr>
            <a:r>
              <a:rPr lang="en-US" sz="1800" dirty="0"/>
              <a:t>"The objective of this study is to build a predictive model that estimates household energy consumption using environmental data. The goal is to create a tool that helps in designing smarter energy systems that can adjust automatically based on predictions."</a:t>
            </a:r>
          </a:p>
          <a:p>
            <a:endParaRPr lang="en-IN" dirty="0"/>
          </a:p>
        </p:txBody>
      </p:sp>
      <p:pic>
        <p:nvPicPr>
          <p:cNvPr id="3" name="Picture 2">
            <a:extLst>
              <a:ext uri="{FF2B5EF4-FFF2-40B4-BE49-F238E27FC236}">
                <a16:creationId xmlns:a16="http://schemas.microsoft.com/office/drawing/2014/main" id="{D533CCB1-4BDD-086F-5246-BCAF10A5920B}"/>
              </a:ext>
            </a:extLst>
          </p:cNvPr>
          <p:cNvPicPr>
            <a:picLocks noChangeAspect="1"/>
          </p:cNvPicPr>
          <p:nvPr/>
        </p:nvPicPr>
        <p:blipFill>
          <a:blip r:embed="rId3"/>
          <a:stretch>
            <a:fillRect/>
          </a:stretch>
        </p:blipFill>
        <p:spPr>
          <a:xfrm>
            <a:off x="5263280" y="1250254"/>
            <a:ext cx="2935005" cy="2935005"/>
          </a:xfrm>
          <a:prstGeom prst="rect">
            <a:avLst/>
          </a:prstGeom>
        </p:spPr>
      </p:pic>
    </p:spTree>
    <p:extLst>
      <p:ext uri="{BB962C8B-B14F-4D97-AF65-F5344CB8AC3E}">
        <p14:creationId xmlns:p14="http://schemas.microsoft.com/office/powerpoint/2010/main" val="156162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SOLUTIONS</a:t>
            </a:r>
            <a:endParaRPr sz="3000"/>
          </a:p>
        </p:txBody>
      </p:sp>
      <p:grpSp>
        <p:nvGrpSpPr>
          <p:cNvPr id="617" name="Google Shape;617;p30"/>
          <p:cNvGrpSpPr/>
          <p:nvPr/>
        </p:nvGrpSpPr>
        <p:grpSpPr>
          <a:xfrm>
            <a:off x="5072712" y="3212678"/>
            <a:ext cx="402156" cy="456781"/>
            <a:chOff x="5357662" y="4297637"/>
            <a:chExt cx="287275" cy="326296"/>
          </a:xfrm>
        </p:grpSpPr>
        <p:sp>
          <p:nvSpPr>
            <p:cNvPr id="618" name="Google Shape;618;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0"/>
          <p:cNvGrpSpPr/>
          <p:nvPr/>
        </p:nvGrpSpPr>
        <p:grpSpPr>
          <a:xfrm>
            <a:off x="5029465" y="1816807"/>
            <a:ext cx="488638" cy="438246"/>
            <a:chOff x="5778676" y="3826972"/>
            <a:chExt cx="349052" cy="313055"/>
          </a:xfrm>
        </p:grpSpPr>
        <p:sp>
          <p:nvSpPr>
            <p:cNvPr id="632" name="Google Shape;632;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8" name="Diagram 17">
            <a:extLst>
              <a:ext uri="{FF2B5EF4-FFF2-40B4-BE49-F238E27FC236}">
                <a16:creationId xmlns:a16="http://schemas.microsoft.com/office/drawing/2014/main" id="{057F56B6-D6CD-4544-C67E-A87628BC72BF}"/>
              </a:ext>
            </a:extLst>
          </p:cNvPr>
          <p:cNvGraphicFramePr/>
          <p:nvPr>
            <p:extLst>
              <p:ext uri="{D42A27DB-BD31-4B8C-83A1-F6EECF244321}">
                <p14:modId xmlns:p14="http://schemas.microsoft.com/office/powerpoint/2010/main" val="1333909037"/>
              </p:ext>
            </p:extLst>
          </p:nvPr>
        </p:nvGraphicFramePr>
        <p:xfrm>
          <a:off x="62631" y="989476"/>
          <a:ext cx="9125210" cy="3883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6436197C-F08C-F023-BAB8-FFFB1CD75014}"/>
              </a:ext>
            </a:extLst>
          </p:cNvPr>
          <p:cNvSpPr txBox="1"/>
          <p:nvPr/>
        </p:nvSpPr>
        <p:spPr>
          <a:xfrm>
            <a:off x="237995" y="1171184"/>
            <a:ext cx="8843373" cy="1046440"/>
          </a:xfrm>
          <a:prstGeom prst="rect">
            <a:avLst/>
          </a:prstGeom>
          <a:noFill/>
        </p:spPr>
        <p:txBody>
          <a:bodyPr wrap="square" rtlCol="0">
            <a:spAutoFit/>
          </a:bodyPr>
          <a:lstStyle/>
          <a:p>
            <a:r>
              <a:rPr lang="en-IN" sz="1600" dirty="0">
                <a:solidFill>
                  <a:schemeClr val="bg1"/>
                </a:solidFill>
                <a:latin typeface="Maven Pro" panose="020B0604020202020204" charset="0"/>
              </a:rPr>
              <a:t>[Dataset Overview] → [Problem Statement] → [Feature Selection] → [Model Selection]</a:t>
            </a:r>
          </a:p>
          <a:p>
            <a:r>
              <a:rPr lang="en-IN" sz="1600" dirty="0">
                <a:solidFill>
                  <a:schemeClr val="bg1"/>
                </a:solidFill>
                <a:latin typeface="Maven Pro" panose="020B0604020202020204" charset="0"/>
              </a:rPr>
              <a:t>        ↓                             ↓                       ↓                    ↓</a:t>
            </a:r>
          </a:p>
          <a:p>
            <a:r>
              <a:rPr lang="en-IN" sz="1600" dirty="0">
                <a:solidFill>
                  <a:schemeClr val="bg1"/>
                </a:solidFill>
                <a:latin typeface="Maven Pro" panose="020B0604020202020204" charset="0"/>
              </a:rPr>
              <a:t>[Model Results] → [Insights &amp; Applications] → [Conclusion &amp; Future Work]</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0">
          <a:extLst>
            <a:ext uri="{FF2B5EF4-FFF2-40B4-BE49-F238E27FC236}">
              <a16:creationId xmlns:a16="http://schemas.microsoft.com/office/drawing/2014/main" id="{B2B2494F-6319-68F1-4484-3961AA10A57F}"/>
            </a:ext>
          </a:extLst>
        </p:cNvPr>
        <p:cNvGrpSpPr/>
        <p:nvPr/>
      </p:nvGrpSpPr>
      <p:grpSpPr>
        <a:xfrm>
          <a:off x="0" y="0"/>
          <a:ext cx="0" cy="0"/>
          <a:chOff x="0" y="0"/>
          <a:chExt cx="0" cy="0"/>
        </a:xfrm>
      </p:grpSpPr>
      <p:sp>
        <p:nvSpPr>
          <p:cNvPr id="601" name="Google Shape;601;p30">
            <a:extLst>
              <a:ext uri="{FF2B5EF4-FFF2-40B4-BE49-F238E27FC236}">
                <a16:creationId xmlns:a16="http://schemas.microsoft.com/office/drawing/2014/main" id="{BA1748CF-0860-1F36-E57E-0DD51B52CF35}"/>
              </a:ext>
            </a:extLst>
          </p:cNvPr>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Dataset Overview</a:t>
            </a:r>
            <a:endParaRPr sz="3000" dirty="0"/>
          </a:p>
        </p:txBody>
      </p:sp>
      <p:grpSp>
        <p:nvGrpSpPr>
          <p:cNvPr id="617" name="Google Shape;617;p30">
            <a:extLst>
              <a:ext uri="{FF2B5EF4-FFF2-40B4-BE49-F238E27FC236}">
                <a16:creationId xmlns:a16="http://schemas.microsoft.com/office/drawing/2014/main" id="{008AF0D9-803D-2C0A-AD55-76D4FC5F1022}"/>
              </a:ext>
            </a:extLst>
          </p:cNvPr>
          <p:cNvGrpSpPr/>
          <p:nvPr/>
        </p:nvGrpSpPr>
        <p:grpSpPr>
          <a:xfrm>
            <a:off x="5072712" y="3212678"/>
            <a:ext cx="402156" cy="456781"/>
            <a:chOff x="5357662" y="4297637"/>
            <a:chExt cx="287275" cy="326296"/>
          </a:xfrm>
        </p:grpSpPr>
        <p:sp>
          <p:nvSpPr>
            <p:cNvPr id="618" name="Google Shape;618;p30">
              <a:extLst>
                <a:ext uri="{FF2B5EF4-FFF2-40B4-BE49-F238E27FC236}">
                  <a16:creationId xmlns:a16="http://schemas.microsoft.com/office/drawing/2014/main" id="{1BAFB722-B085-7EAF-A8F8-6F553D27C215}"/>
                </a:ext>
              </a:extLst>
            </p:cNvPr>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a:extLst>
                <a:ext uri="{FF2B5EF4-FFF2-40B4-BE49-F238E27FC236}">
                  <a16:creationId xmlns:a16="http://schemas.microsoft.com/office/drawing/2014/main" id="{B704E290-A7CD-7921-2233-E0A1BDB843FE}"/>
                </a:ext>
              </a:extLst>
            </p:cNvPr>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a:extLst>
                <a:ext uri="{FF2B5EF4-FFF2-40B4-BE49-F238E27FC236}">
                  <a16:creationId xmlns:a16="http://schemas.microsoft.com/office/drawing/2014/main" id="{952B4359-9C64-E1CF-78AC-E8C37062CD9C}"/>
                </a:ext>
              </a:extLst>
            </p:cNvPr>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a:extLst>
                <a:ext uri="{FF2B5EF4-FFF2-40B4-BE49-F238E27FC236}">
                  <a16:creationId xmlns:a16="http://schemas.microsoft.com/office/drawing/2014/main" id="{E08129FA-D3BC-4B20-431D-E59696DA3461}"/>
                </a:ext>
              </a:extLst>
            </p:cNvPr>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a:extLst>
                <a:ext uri="{FF2B5EF4-FFF2-40B4-BE49-F238E27FC236}">
                  <a16:creationId xmlns:a16="http://schemas.microsoft.com/office/drawing/2014/main" id="{DD730690-4FF0-1AA1-0B10-74874C629A86}"/>
                </a:ext>
              </a:extLst>
            </p:cNvPr>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0">
            <a:extLst>
              <a:ext uri="{FF2B5EF4-FFF2-40B4-BE49-F238E27FC236}">
                <a16:creationId xmlns:a16="http://schemas.microsoft.com/office/drawing/2014/main" id="{89FBAAE6-B0A3-360E-1AF8-BF818C6CC56D}"/>
              </a:ext>
            </a:extLst>
          </p:cNvPr>
          <p:cNvGrpSpPr/>
          <p:nvPr/>
        </p:nvGrpSpPr>
        <p:grpSpPr>
          <a:xfrm>
            <a:off x="5029465" y="1816807"/>
            <a:ext cx="488638" cy="438246"/>
            <a:chOff x="5778676" y="3826972"/>
            <a:chExt cx="349052" cy="313055"/>
          </a:xfrm>
        </p:grpSpPr>
        <p:sp>
          <p:nvSpPr>
            <p:cNvPr id="632" name="Google Shape;632;p30">
              <a:extLst>
                <a:ext uri="{FF2B5EF4-FFF2-40B4-BE49-F238E27FC236}">
                  <a16:creationId xmlns:a16="http://schemas.microsoft.com/office/drawing/2014/main" id="{6497F6DC-20E8-29F8-A88C-C06C41B60CBB}"/>
                </a:ext>
              </a:extLst>
            </p:cNvPr>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a:extLst>
                <a:ext uri="{FF2B5EF4-FFF2-40B4-BE49-F238E27FC236}">
                  <a16:creationId xmlns:a16="http://schemas.microsoft.com/office/drawing/2014/main" id="{128972CF-34B9-46A6-D19F-ACF1A1931935}"/>
                </a:ext>
              </a:extLst>
            </p:cNvPr>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a:extLst>
                <a:ext uri="{FF2B5EF4-FFF2-40B4-BE49-F238E27FC236}">
                  <a16:creationId xmlns:a16="http://schemas.microsoft.com/office/drawing/2014/main" id="{83DDD84D-9965-7E92-8C68-B559CCB88CDC}"/>
                </a:ext>
              </a:extLst>
            </p:cNvPr>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a:extLst>
                <a:ext uri="{FF2B5EF4-FFF2-40B4-BE49-F238E27FC236}">
                  <a16:creationId xmlns:a16="http://schemas.microsoft.com/office/drawing/2014/main" id="{3EF878C8-B98A-9BCB-6798-0CFA07E813E7}"/>
                </a:ext>
              </a:extLst>
            </p:cNvPr>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a:extLst>
                <a:ext uri="{FF2B5EF4-FFF2-40B4-BE49-F238E27FC236}">
                  <a16:creationId xmlns:a16="http://schemas.microsoft.com/office/drawing/2014/main" id="{90A9267C-6225-DD83-75C5-DCB531AB5DF3}"/>
                </a:ext>
              </a:extLst>
            </p:cNvPr>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2">
            <a:extLst>
              <a:ext uri="{FF2B5EF4-FFF2-40B4-BE49-F238E27FC236}">
                <a16:creationId xmlns:a16="http://schemas.microsoft.com/office/drawing/2014/main" id="{19DF2482-1765-7B5F-4E96-67178F1B6A0A}"/>
              </a:ext>
            </a:extLst>
          </p:cNvPr>
          <p:cNvSpPr>
            <a:spLocks noChangeArrowheads="1"/>
          </p:cNvSpPr>
          <p:nvPr/>
        </p:nvSpPr>
        <p:spPr bwMode="auto">
          <a:xfrm>
            <a:off x="425255" y="989475"/>
            <a:ext cx="880080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Maven Pro" panose="020B0604020202020204" charset="0"/>
              </a:rPr>
              <a:t>Dataset Size and Features</a:t>
            </a:r>
            <a:r>
              <a:rPr kumimoji="0" lang="en-US" altLang="en-US" sz="1800" b="0" i="0" u="none" strike="noStrike" cap="none" normalizeH="0" baseline="0" dirty="0">
                <a:ln>
                  <a:noFill/>
                </a:ln>
                <a:solidFill>
                  <a:schemeClr val="bg1"/>
                </a:solidFill>
                <a:effectLst/>
                <a:latin typeface="Maven Pro" panose="020B060402020202020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Maven Pr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aven Pro" panose="020B0604020202020204" charset="0"/>
              </a:rPr>
              <a:t>"The dataset contains 19,735 instances with 28 features, including temperature,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Maven Pro" panose="020B0604020202020204" charset="0"/>
              </a:rPr>
              <a:t>humidity, light levels, and external weather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aven Pro" panose="020B0604020202020204" charset="0"/>
              </a:rPr>
              <a:t>"Data was collected using ZigBee sensors and external weather data from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err="1">
                <a:ln>
                  <a:noFill/>
                </a:ln>
                <a:solidFill>
                  <a:schemeClr val="bg1"/>
                </a:solidFill>
                <a:effectLst/>
                <a:latin typeface="Maven Pro" panose="020B0604020202020204" charset="0"/>
              </a:rPr>
              <a:t>Chievres</a:t>
            </a:r>
            <a:r>
              <a:rPr kumimoji="0" lang="en-US" altLang="en-US" sz="1800" b="0" i="0" u="none" strike="noStrike" cap="none" normalizeH="0" baseline="0" dirty="0">
                <a:ln>
                  <a:noFill/>
                </a:ln>
                <a:solidFill>
                  <a:schemeClr val="bg1"/>
                </a:solidFill>
                <a:effectLst/>
                <a:latin typeface="Maven Pro" panose="020B0604020202020204" charset="0"/>
              </a:rPr>
              <a:t> Airport, Belgium, over a period of 4.5 months.“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Maven Pr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Maven Pro" panose="020B0604020202020204" charset="0"/>
              </a:rPr>
              <a:t>Target Variable</a:t>
            </a:r>
            <a:r>
              <a:rPr kumimoji="0" lang="en-US" altLang="en-US" sz="1800" b="0" i="0" u="none" strike="noStrike" cap="none" normalizeH="0" baseline="0" dirty="0">
                <a:ln>
                  <a:noFill/>
                </a:ln>
                <a:solidFill>
                  <a:schemeClr val="bg1"/>
                </a:solidFill>
                <a:effectLst/>
                <a:latin typeface="Maven Pro" panose="020B060402020202020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aven Pro" panose="020B0604020202020204" charset="0"/>
              </a:rPr>
              <a:t>"The target variable is energy use in watt-hours (</a:t>
            </a:r>
            <a:r>
              <a:rPr kumimoji="0" lang="en-US" altLang="en-US" sz="1800" b="0" i="0" u="none" strike="noStrike" cap="none" normalizeH="0" baseline="0" dirty="0" err="1">
                <a:ln>
                  <a:noFill/>
                </a:ln>
                <a:solidFill>
                  <a:schemeClr val="bg1"/>
                </a:solidFill>
                <a:effectLst/>
                <a:latin typeface="Maven Pro" panose="020B0604020202020204" charset="0"/>
              </a:rPr>
              <a:t>Wh</a:t>
            </a:r>
            <a:r>
              <a:rPr kumimoji="0" lang="en-US" altLang="en-US" sz="1800" b="0" i="0" u="none" strike="noStrike" cap="none" normalizeH="0" baseline="0" dirty="0">
                <a:ln>
                  <a:noFill/>
                </a:ln>
                <a:solidFill>
                  <a:schemeClr val="bg1"/>
                </a:solidFill>
                <a:effectLst/>
                <a:latin typeface="Maven Pro" panose="020B0604020202020204" charset="0"/>
              </a:rPr>
              <a:t>) by household appliances.”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bg1"/>
              </a:solidFill>
              <a:latin typeface="Maven Pr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Maven Pr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295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0">
          <a:extLst>
            <a:ext uri="{FF2B5EF4-FFF2-40B4-BE49-F238E27FC236}">
              <a16:creationId xmlns:a16="http://schemas.microsoft.com/office/drawing/2014/main" id="{F47237F4-800F-6724-0919-33025E67F22F}"/>
            </a:ext>
          </a:extLst>
        </p:cNvPr>
        <p:cNvGrpSpPr/>
        <p:nvPr/>
      </p:nvGrpSpPr>
      <p:grpSpPr>
        <a:xfrm>
          <a:off x="0" y="0"/>
          <a:ext cx="0" cy="0"/>
          <a:chOff x="0" y="0"/>
          <a:chExt cx="0" cy="0"/>
        </a:xfrm>
      </p:grpSpPr>
      <p:sp>
        <p:nvSpPr>
          <p:cNvPr id="601" name="Google Shape;601;p30">
            <a:extLst>
              <a:ext uri="{FF2B5EF4-FFF2-40B4-BE49-F238E27FC236}">
                <a16:creationId xmlns:a16="http://schemas.microsoft.com/office/drawing/2014/main" id="{B48EDCB1-5DD3-F0AB-1E79-FCDF139A0367}"/>
              </a:ext>
            </a:extLst>
          </p:cNvPr>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Dataset Overview</a:t>
            </a:r>
            <a:endParaRPr sz="3000" dirty="0"/>
          </a:p>
        </p:txBody>
      </p:sp>
      <p:grpSp>
        <p:nvGrpSpPr>
          <p:cNvPr id="617" name="Google Shape;617;p30">
            <a:extLst>
              <a:ext uri="{FF2B5EF4-FFF2-40B4-BE49-F238E27FC236}">
                <a16:creationId xmlns:a16="http://schemas.microsoft.com/office/drawing/2014/main" id="{CA8BDE50-D4D3-5903-4AE7-543754E074F7}"/>
              </a:ext>
            </a:extLst>
          </p:cNvPr>
          <p:cNvGrpSpPr/>
          <p:nvPr/>
        </p:nvGrpSpPr>
        <p:grpSpPr>
          <a:xfrm>
            <a:off x="5072712" y="3212678"/>
            <a:ext cx="402156" cy="456781"/>
            <a:chOff x="5357662" y="4297637"/>
            <a:chExt cx="287275" cy="326296"/>
          </a:xfrm>
        </p:grpSpPr>
        <p:sp>
          <p:nvSpPr>
            <p:cNvPr id="618" name="Google Shape;618;p30">
              <a:extLst>
                <a:ext uri="{FF2B5EF4-FFF2-40B4-BE49-F238E27FC236}">
                  <a16:creationId xmlns:a16="http://schemas.microsoft.com/office/drawing/2014/main" id="{FA07C03C-E1F0-B82A-F8A2-E519969B71D4}"/>
                </a:ext>
              </a:extLst>
            </p:cNvPr>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a:extLst>
                <a:ext uri="{FF2B5EF4-FFF2-40B4-BE49-F238E27FC236}">
                  <a16:creationId xmlns:a16="http://schemas.microsoft.com/office/drawing/2014/main" id="{AAC458CB-BCD4-87EF-EDAB-ABFF54294B75}"/>
                </a:ext>
              </a:extLst>
            </p:cNvPr>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a:extLst>
                <a:ext uri="{FF2B5EF4-FFF2-40B4-BE49-F238E27FC236}">
                  <a16:creationId xmlns:a16="http://schemas.microsoft.com/office/drawing/2014/main" id="{2612E5B0-8AF6-AE83-6DE9-DB076BE3B3C0}"/>
                </a:ext>
              </a:extLst>
            </p:cNvPr>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a:extLst>
                <a:ext uri="{FF2B5EF4-FFF2-40B4-BE49-F238E27FC236}">
                  <a16:creationId xmlns:a16="http://schemas.microsoft.com/office/drawing/2014/main" id="{6164A554-1DC8-D654-CFB7-056C78B9F0F5}"/>
                </a:ext>
              </a:extLst>
            </p:cNvPr>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a:extLst>
                <a:ext uri="{FF2B5EF4-FFF2-40B4-BE49-F238E27FC236}">
                  <a16:creationId xmlns:a16="http://schemas.microsoft.com/office/drawing/2014/main" id="{8B9EA7B7-872D-E668-A679-5AACF4DBE489}"/>
                </a:ext>
              </a:extLst>
            </p:cNvPr>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0">
            <a:extLst>
              <a:ext uri="{FF2B5EF4-FFF2-40B4-BE49-F238E27FC236}">
                <a16:creationId xmlns:a16="http://schemas.microsoft.com/office/drawing/2014/main" id="{F1E3DEDC-7D41-7DA9-1C51-C332D64E14D9}"/>
              </a:ext>
            </a:extLst>
          </p:cNvPr>
          <p:cNvGrpSpPr/>
          <p:nvPr/>
        </p:nvGrpSpPr>
        <p:grpSpPr>
          <a:xfrm>
            <a:off x="5029465" y="1816807"/>
            <a:ext cx="488638" cy="438246"/>
            <a:chOff x="5778676" y="3826972"/>
            <a:chExt cx="349052" cy="313055"/>
          </a:xfrm>
        </p:grpSpPr>
        <p:sp>
          <p:nvSpPr>
            <p:cNvPr id="632" name="Google Shape;632;p30">
              <a:extLst>
                <a:ext uri="{FF2B5EF4-FFF2-40B4-BE49-F238E27FC236}">
                  <a16:creationId xmlns:a16="http://schemas.microsoft.com/office/drawing/2014/main" id="{B820F20B-1563-70A2-972F-3A09E291D0B8}"/>
                </a:ext>
              </a:extLst>
            </p:cNvPr>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a:extLst>
                <a:ext uri="{FF2B5EF4-FFF2-40B4-BE49-F238E27FC236}">
                  <a16:creationId xmlns:a16="http://schemas.microsoft.com/office/drawing/2014/main" id="{8942536F-8E45-3480-CADE-1D635AA0450B}"/>
                </a:ext>
              </a:extLst>
            </p:cNvPr>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a:extLst>
                <a:ext uri="{FF2B5EF4-FFF2-40B4-BE49-F238E27FC236}">
                  <a16:creationId xmlns:a16="http://schemas.microsoft.com/office/drawing/2014/main" id="{C18EC18D-A0C1-93E6-C39E-49EE57B248DC}"/>
                </a:ext>
              </a:extLst>
            </p:cNvPr>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a:extLst>
                <a:ext uri="{FF2B5EF4-FFF2-40B4-BE49-F238E27FC236}">
                  <a16:creationId xmlns:a16="http://schemas.microsoft.com/office/drawing/2014/main" id="{EFF5824D-F6D7-2387-9727-800F5EF6D129}"/>
                </a:ext>
              </a:extLst>
            </p:cNvPr>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a:extLst>
                <a:ext uri="{FF2B5EF4-FFF2-40B4-BE49-F238E27FC236}">
                  <a16:creationId xmlns:a16="http://schemas.microsoft.com/office/drawing/2014/main" id="{1A26B73C-1C7C-AEAE-EBD4-0D09C6D24109}"/>
                </a:ext>
              </a:extLst>
            </p:cNvPr>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 name="Diagram 3">
            <a:extLst>
              <a:ext uri="{FF2B5EF4-FFF2-40B4-BE49-F238E27FC236}">
                <a16:creationId xmlns:a16="http://schemas.microsoft.com/office/drawing/2014/main" id="{FC05CCCF-2B28-FA12-B7DA-40AA7625662E}"/>
              </a:ext>
            </a:extLst>
          </p:cNvPr>
          <p:cNvGraphicFramePr/>
          <p:nvPr>
            <p:extLst>
              <p:ext uri="{D42A27DB-BD31-4B8C-83A1-F6EECF244321}">
                <p14:modId xmlns:p14="http://schemas.microsoft.com/office/powerpoint/2010/main" val="1320398122"/>
              </p:ext>
            </p:extLst>
          </p:nvPr>
        </p:nvGraphicFramePr>
        <p:xfrm>
          <a:off x="469311" y="2413093"/>
          <a:ext cx="8205378" cy="2596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3">
            <a:extLst>
              <a:ext uri="{FF2B5EF4-FFF2-40B4-BE49-F238E27FC236}">
                <a16:creationId xmlns:a16="http://schemas.microsoft.com/office/drawing/2014/main" id="{73A3F9B6-D15D-CC7F-D4BD-F8F9AE63ADC7}"/>
              </a:ext>
            </a:extLst>
          </p:cNvPr>
          <p:cNvSpPr>
            <a:spLocks noChangeArrowheads="1"/>
          </p:cNvSpPr>
          <p:nvPr/>
        </p:nvSpPr>
        <p:spPr bwMode="auto">
          <a:xfrm>
            <a:off x="469311" y="1012199"/>
            <a:ext cx="871103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strike="noStrike" cap="none" normalizeH="0" baseline="0" dirty="0">
                <a:ln>
                  <a:noFill/>
                </a:ln>
                <a:solidFill>
                  <a:schemeClr val="bg1"/>
                </a:solidFill>
                <a:effectLst/>
                <a:latin typeface="Maven Pro" panose="020B0604020202020204" charset="0"/>
              </a:rPr>
              <a:t>ZigBee Sensors</a:t>
            </a:r>
            <a:r>
              <a:rPr kumimoji="0" lang="en-US" altLang="en-US" sz="1800" b="0" i="0" strike="noStrike" cap="none" normalizeH="0" baseline="0" dirty="0">
                <a:ln>
                  <a:noFill/>
                </a:ln>
                <a:solidFill>
                  <a:schemeClr val="bg1"/>
                </a:solidFill>
                <a:effectLst/>
                <a:latin typeface="Maven Pro" panose="020B0604020202020204" charset="0"/>
              </a:rPr>
              <a:t> (Temperature, Humidity, Light)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strike="noStrike" cap="none" normalizeH="0" baseline="0" dirty="0">
                <a:ln>
                  <a:noFill/>
                </a:ln>
                <a:solidFill>
                  <a:schemeClr val="bg1"/>
                </a:solidFill>
                <a:effectLst/>
                <a:latin typeface="Maven Pro" panose="020B0604020202020204" charset="0"/>
              </a:rPr>
              <a:t>Weather Station Data</a:t>
            </a:r>
            <a:r>
              <a:rPr kumimoji="0" lang="en-US" altLang="en-US" sz="1800" b="0" i="0" strike="noStrike" cap="none" normalizeH="0" baseline="0" dirty="0">
                <a:ln>
                  <a:noFill/>
                </a:ln>
                <a:solidFill>
                  <a:schemeClr val="bg1"/>
                </a:solidFill>
                <a:effectLst/>
                <a:latin typeface="Maven Pro" panose="020B0604020202020204" charset="0"/>
              </a:rPr>
              <a:t> (External Temperature, Humidity, Wind Speed)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strike="noStrike" cap="none" normalizeH="0" baseline="0" dirty="0">
                <a:ln>
                  <a:noFill/>
                </a:ln>
                <a:solidFill>
                  <a:schemeClr val="bg1"/>
                </a:solidFill>
                <a:effectLst/>
                <a:latin typeface="Maven Pro" panose="020B0604020202020204" charset="0"/>
              </a:rPr>
              <a:t>Data Storage/Integration</a:t>
            </a:r>
            <a:r>
              <a:rPr kumimoji="0" lang="en-US" altLang="en-US" sz="1800" b="0" i="0" strike="noStrike" cap="none" normalizeH="0" baseline="0" dirty="0">
                <a:ln>
                  <a:noFill/>
                </a:ln>
                <a:solidFill>
                  <a:schemeClr val="bg1"/>
                </a:solidFill>
                <a:effectLst/>
                <a:latin typeface="Maven Pro" panose="020B0604020202020204" charset="0"/>
              </a:rPr>
              <a:t> (Data from all sources combined into a dataset)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strike="noStrike" cap="none" normalizeH="0" baseline="0" dirty="0">
                <a:ln>
                  <a:noFill/>
                </a:ln>
                <a:solidFill>
                  <a:schemeClr val="bg1"/>
                </a:solidFill>
                <a:effectLst/>
                <a:latin typeface="Maven Pro" panose="020B0604020202020204" charset="0"/>
              </a:rPr>
              <a:t>Energy Prediction Model</a:t>
            </a:r>
            <a:r>
              <a:rPr kumimoji="0" lang="en-US" altLang="en-US" sz="1800" b="0" i="0" strike="noStrike" cap="none" normalizeH="0" baseline="0" dirty="0">
                <a:ln>
                  <a:noFill/>
                </a:ln>
                <a:solidFill>
                  <a:schemeClr val="bg1"/>
                </a:solidFill>
                <a:effectLst/>
                <a:latin typeface="Maven Pro" panose="020B0604020202020204" charset="0"/>
              </a:rPr>
              <a:t> (Using collected data to predict energy consumption) </a:t>
            </a:r>
          </a:p>
        </p:txBody>
      </p:sp>
    </p:spTree>
    <p:extLst>
      <p:ext uri="{BB962C8B-B14F-4D97-AF65-F5344CB8AC3E}">
        <p14:creationId xmlns:p14="http://schemas.microsoft.com/office/powerpoint/2010/main" val="2083303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7" name="Google Shape;467;p26"/>
          <p:cNvSpPr txBox="1">
            <a:spLocks noGrp="1"/>
          </p:cNvSpPr>
          <p:nvPr>
            <p:ph type="ctrTitle"/>
          </p:nvPr>
        </p:nvSpPr>
        <p:spPr>
          <a:xfrm>
            <a:off x="618824" y="411675"/>
            <a:ext cx="701336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Problem Statement </a:t>
            </a:r>
            <a:endParaRPr dirty="0"/>
          </a:p>
        </p:txBody>
      </p:sp>
      <p:sp>
        <p:nvSpPr>
          <p:cNvPr id="8" name="Text Placeholder 7">
            <a:extLst>
              <a:ext uri="{FF2B5EF4-FFF2-40B4-BE49-F238E27FC236}">
                <a16:creationId xmlns:a16="http://schemas.microsoft.com/office/drawing/2014/main" id="{FB5A171D-813A-FE83-36E2-2842A54A28DB}"/>
              </a:ext>
            </a:extLst>
          </p:cNvPr>
          <p:cNvSpPr>
            <a:spLocks noGrp="1"/>
          </p:cNvSpPr>
          <p:nvPr>
            <p:ph type="body" idx="1"/>
          </p:nvPr>
        </p:nvSpPr>
        <p:spPr>
          <a:xfrm>
            <a:off x="256033" y="1063525"/>
            <a:ext cx="5574834" cy="3095116"/>
          </a:xfrm>
        </p:spPr>
        <p:txBody>
          <a:bodyPr/>
          <a:lstStyle/>
          <a:p>
            <a:pPr marL="0" lvl="1" indent="0" defTabSz="800100">
              <a:lnSpc>
                <a:spcPct val="90000"/>
              </a:lnSpc>
              <a:spcBef>
                <a:spcPct val="0"/>
              </a:spcBef>
              <a:spcAft>
                <a:spcPct val="15000"/>
              </a:spcAft>
              <a:buNone/>
            </a:pPr>
            <a:r>
              <a:rPr lang="en-US" sz="1600" b="1" kern="1200" dirty="0">
                <a:solidFill>
                  <a:schemeClr val="bg1"/>
                </a:solidFill>
                <a:latin typeface="Maven Pro" panose="020B0604020202020204" charset="0"/>
                <a:ea typeface="+mn-ea"/>
                <a:cs typeface="+mn-cs"/>
              </a:rPr>
              <a:t>Challenges in Predicting Energy Use:</a:t>
            </a:r>
          </a:p>
          <a:p>
            <a:pPr marL="0" lvl="1" indent="0" defTabSz="800100">
              <a:lnSpc>
                <a:spcPct val="90000"/>
              </a:lnSpc>
              <a:spcBef>
                <a:spcPct val="0"/>
              </a:spcBef>
              <a:spcAft>
                <a:spcPct val="15000"/>
              </a:spcAft>
              <a:buNone/>
            </a:pPr>
            <a:endParaRPr lang="en-US" sz="1600" kern="1200" dirty="0">
              <a:solidFill>
                <a:schemeClr val="bg1"/>
              </a:solidFill>
              <a:latin typeface="Maven Pro" panose="020B0604020202020204" charset="0"/>
              <a:ea typeface="+mn-ea"/>
              <a:cs typeface="+mn-cs"/>
            </a:endParaRPr>
          </a:p>
          <a:p>
            <a:pPr marL="171450" lvl="1" indent="-171450" defTabSz="800100">
              <a:lnSpc>
                <a:spcPct val="90000"/>
              </a:lnSpc>
              <a:spcBef>
                <a:spcPct val="0"/>
              </a:spcBef>
              <a:spcAft>
                <a:spcPct val="15000"/>
              </a:spcAft>
              <a:buFont typeface="Arial" panose="020B0604020202020204" pitchFamily="34" charset="0"/>
              <a:buChar char="•"/>
            </a:pPr>
            <a:r>
              <a:rPr lang="en-US" sz="1600" kern="1200" dirty="0">
                <a:solidFill>
                  <a:schemeClr val="bg1"/>
                </a:solidFill>
                <a:latin typeface="Maven Pro" panose="020B0604020202020204" charset="0"/>
                <a:ea typeface="+mn-ea"/>
                <a:cs typeface="+mn-cs"/>
              </a:rPr>
              <a:t>Problem </a:t>
            </a:r>
            <a:r>
              <a:rPr lang="en-US" sz="1600" kern="1200" dirty="0" err="1">
                <a:solidFill>
                  <a:schemeClr val="bg1"/>
                </a:solidFill>
                <a:latin typeface="Maven Pro" panose="020B0604020202020204" charset="0"/>
                <a:ea typeface="+mn-ea"/>
                <a:cs typeface="+mn-cs"/>
              </a:rPr>
              <a:t>Statement:"Energy</a:t>
            </a:r>
            <a:r>
              <a:rPr lang="en-US" sz="1600" kern="1200" dirty="0">
                <a:solidFill>
                  <a:schemeClr val="bg1"/>
                </a:solidFill>
                <a:latin typeface="Maven Pro" panose="020B0604020202020204" charset="0"/>
                <a:ea typeface="+mn-ea"/>
                <a:cs typeface="+mn-cs"/>
              </a:rPr>
              <a:t> consumption in homes is influenced by multiple factors such as temperature, humidity, and occupancy patterns. Predicting energy use based on these variables can help optimize energy consumption, reduce costs, and promote sustainability."</a:t>
            </a:r>
          </a:p>
          <a:p>
            <a:pPr marL="171450" lvl="1" indent="-171450" defTabSz="800100">
              <a:lnSpc>
                <a:spcPct val="90000"/>
              </a:lnSpc>
              <a:spcBef>
                <a:spcPct val="0"/>
              </a:spcBef>
              <a:spcAft>
                <a:spcPct val="15000"/>
              </a:spcAft>
              <a:buFont typeface="Arial" panose="020B0604020202020204" pitchFamily="34" charset="0"/>
              <a:buChar char="•"/>
            </a:pPr>
            <a:r>
              <a:rPr lang="en-US" sz="1600" kern="1200" dirty="0">
                <a:solidFill>
                  <a:schemeClr val="bg1"/>
                </a:solidFill>
                <a:latin typeface="Maven Pro" panose="020B0604020202020204" charset="0"/>
                <a:ea typeface="+mn-ea"/>
                <a:cs typeface="+mn-cs"/>
              </a:rPr>
              <a:t>"However, predicting energy use is a complex task due to variable factors like weather, occupant behavior, and equipment efficiency.“</a:t>
            </a:r>
          </a:p>
          <a:p>
            <a:pPr marL="171450" lvl="1" indent="-171450" defTabSz="800100">
              <a:lnSpc>
                <a:spcPct val="90000"/>
              </a:lnSpc>
              <a:spcBef>
                <a:spcPct val="0"/>
              </a:spcBef>
              <a:spcAft>
                <a:spcPct val="15000"/>
              </a:spcAft>
              <a:buFont typeface="Arial" panose="020B0604020202020204" pitchFamily="34" charset="0"/>
              <a:buChar char="•"/>
            </a:pPr>
            <a:endParaRPr lang="en-US" sz="1600" kern="1200" dirty="0">
              <a:solidFill>
                <a:srgbClr val="1A5E8F">
                  <a:hueOff val="0"/>
                  <a:satOff val="0"/>
                  <a:lumOff val="0"/>
                  <a:alphaOff val="0"/>
                </a:srgbClr>
              </a:solidFill>
              <a:latin typeface="Maven Pro" panose="020B0604020202020204" charset="0"/>
              <a:ea typeface="+mn-ea"/>
              <a:cs typeface="+mn-cs"/>
            </a:endParaRPr>
          </a:p>
          <a:p>
            <a:pPr>
              <a:buFont typeface="Arial" panose="020B0604020202020204" pitchFamily="34" charset="0"/>
              <a:buChar char="•"/>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a:p>
            <a:endParaRPr lang="en-IN" dirty="0"/>
          </a:p>
        </p:txBody>
      </p:sp>
      <p:sp>
        <p:nvSpPr>
          <p:cNvPr id="9" name="Rectangle 3">
            <a:extLst>
              <a:ext uri="{FF2B5EF4-FFF2-40B4-BE49-F238E27FC236}">
                <a16:creationId xmlns:a16="http://schemas.microsoft.com/office/drawing/2014/main" id="{C40169BC-535C-6AE5-765E-787A26290043}"/>
              </a:ext>
            </a:extLst>
          </p:cNvPr>
          <p:cNvSpPr>
            <a:spLocks noChangeArrowheads="1"/>
          </p:cNvSpPr>
          <p:nvPr/>
        </p:nvSpPr>
        <p:spPr bwMode="auto">
          <a:xfrm>
            <a:off x="256033" y="3908812"/>
            <a:ext cx="875752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1" u="none" strike="noStrike" cap="none" normalizeH="0" baseline="0" dirty="0">
                <a:ln>
                  <a:noFill/>
                </a:ln>
                <a:solidFill>
                  <a:schemeClr val="bg1"/>
                </a:solidFill>
                <a:effectLst/>
                <a:latin typeface="Arial" panose="020B0604020202020204" pitchFamily="34" charset="0"/>
              </a:rPr>
              <a:t>Optimizing energy consumption in homes can </a:t>
            </a:r>
            <a:r>
              <a:rPr lang="en-US" altLang="en-US" sz="1800" kern="1200" dirty="0">
                <a:solidFill>
                  <a:srgbClr val="1A5E8F">
                    <a:hueOff val="0"/>
                    <a:satOff val="0"/>
                    <a:lumOff val="0"/>
                    <a:alphaOff val="0"/>
                  </a:srgbClr>
                </a:solidFill>
                <a:latin typeface="Maven Pro" panose="020B0604020202020204" charset="0"/>
                <a:ea typeface="+mn-ea"/>
                <a:cs typeface="+mn-cs"/>
              </a:rPr>
              <a:t>lead</a:t>
            </a:r>
            <a:r>
              <a:rPr kumimoji="0" lang="en-US" altLang="en-US" sz="2000" b="1" i="1" u="none" strike="noStrike" cap="none" normalizeH="0" baseline="0" dirty="0">
                <a:ln>
                  <a:noFill/>
                </a:ln>
                <a:solidFill>
                  <a:schemeClr val="bg1"/>
                </a:solidFill>
                <a:effectLst/>
                <a:latin typeface="Arial" panose="020B0604020202020204" pitchFamily="34" charset="0"/>
              </a:rPr>
              <a:t> to reduced energy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1" u="none" strike="noStrike" cap="none" normalizeH="0" baseline="0" dirty="0">
                <a:ln>
                  <a:noFill/>
                </a:ln>
                <a:solidFill>
                  <a:schemeClr val="bg1"/>
                </a:solidFill>
                <a:effectLst/>
                <a:latin typeface="Arial" panose="020B0604020202020204" pitchFamily="34" charset="0"/>
              </a:rPr>
              <a:t>bills, enhance sustainability, and promote energy-efficient practices."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1" u="none" strike="noStrike" cap="none" normalizeH="0" baseline="0" dirty="0">
              <a:ln>
                <a:noFill/>
              </a:ln>
              <a:solidFill>
                <a:schemeClr val="bg1"/>
              </a:solidFill>
              <a:effectLst/>
              <a:latin typeface="Arial" panose="020B0604020202020204" pitchFamily="34" charset="0"/>
            </a:endParaRPr>
          </a:p>
        </p:txBody>
      </p:sp>
      <p:pic>
        <p:nvPicPr>
          <p:cNvPr id="5" name="Picture 4">
            <a:extLst>
              <a:ext uri="{FF2B5EF4-FFF2-40B4-BE49-F238E27FC236}">
                <a16:creationId xmlns:a16="http://schemas.microsoft.com/office/drawing/2014/main" id="{525D3622-B15D-1586-FC17-7C6664BD7882}"/>
              </a:ext>
            </a:extLst>
          </p:cNvPr>
          <p:cNvPicPr>
            <a:picLocks noChangeAspect="1"/>
          </p:cNvPicPr>
          <p:nvPr/>
        </p:nvPicPr>
        <p:blipFill>
          <a:blip r:embed="rId3"/>
          <a:stretch>
            <a:fillRect/>
          </a:stretch>
        </p:blipFill>
        <p:spPr>
          <a:xfrm>
            <a:off x="5934637" y="832865"/>
            <a:ext cx="2722062" cy="27220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5E522737-CA1D-1FB6-60CC-DB9C01BDC02C}"/>
            </a:ext>
          </a:extLst>
        </p:cNvPr>
        <p:cNvGrpSpPr/>
        <p:nvPr/>
      </p:nvGrpSpPr>
      <p:grpSpPr>
        <a:xfrm>
          <a:off x="0" y="0"/>
          <a:ext cx="0" cy="0"/>
          <a:chOff x="0" y="0"/>
          <a:chExt cx="0" cy="0"/>
        </a:xfrm>
      </p:grpSpPr>
      <p:sp>
        <p:nvSpPr>
          <p:cNvPr id="467" name="Google Shape;467;p26">
            <a:extLst>
              <a:ext uri="{FF2B5EF4-FFF2-40B4-BE49-F238E27FC236}">
                <a16:creationId xmlns:a16="http://schemas.microsoft.com/office/drawing/2014/main" id="{A4E17588-28DC-3AFF-6C1C-833592459669}"/>
              </a:ext>
            </a:extLst>
          </p:cNvPr>
          <p:cNvSpPr txBox="1">
            <a:spLocks noGrp="1"/>
          </p:cNvSpPr>
          <p:nvPr>
            <p:ph type="ctrTitle"/>
          </p:nvPr>
        </p:nvSpPr>
        <p:spPr>
          <a:xfrm>
            <a:off x="618824" y="411675"/>
            <a:ext cx="701336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Feature Selection</a:t>
            </a:r>
            <a:endParaRPr dirty="0"/>
          </a:p>
        </p:txBody>
      </p:sp>
      <p:sp>
        <p:nvSpPr>
          <p:cNvPr id="3" name="Text Placeholder 2">
            <a:extLst>
              <a:ext uri="{FF2B5EF4-FFF2-40B4-BE49-F238E27FC236}">
                <a16:creationId xmlns:a16="http://schemas.microsoft.com/office/drawing/2014/main" id="{C9944C29-E8FC-1312-33B3-B7F96C250648}"/>
              </a:ext>
            </a:extLst>
          </p:cNvPr>
          <p:cNvSpPr>
            <a:spLocks noGrp="1"/>
          </p:cNvSpPr>
          <p:nvPr>
            <p:ph type="body" idx="1"/>
          </p:nvPr>
        </p:nvSpPr>
        <p:spPr>
          <a:xfrm>
            <a:off x="597374" y="1063525"/>
            <a:ext cx="7961409" cy="3786900"/>
          </a:xfrm>
        </p:spPr>
        <p:txBody>
          <a:bodyPr/>
          <a:lstStyle/>
          <a:p>
            <a:pPr>
              <a:buFont typeface="Arial" panose="020B0604020202020204" pitchFamily="34" charset="0"/>
              <a:buChar char="•"/>
            </a:pPr>
            <a:r>
              <a:rPr lang="en-US" sz="1400" b="1" dirty="0"/>
              <a:t>Selected Features for </a:t>
            </a:r>
            <a:r>
              <a:rPr lang="en-US" sz="1400" b="1" dirty="0" err="1"/>
              <a:t>Model</a:t>
            </a:r>
            <a:r>
              <a:rPr lang="en-US" sz="1400" dirty="0" err="1"/>
              <a:t>:"Temperature</a:t>
            </a:r>
            <a:r>
              <a:rPr lang="en-US" sz="1400" dirty="0"/>
              <a:t> (T1-T6), Humidity (RH_1-RH_6), and Light levels (lights) were chosen based on their expected influence on energy use."</a:t>
            </a:r>
          </a:p>
          <a:p>
            <a:pPr>
              <a:buFont typeface="Arial" panose="020B0604020202020204" pitchFamily="34" charset="0"/>
              <a:buChar char="•"/>
            </a:pPr>
            <a:r>
              <a:rPr lang="en-US" sz="1400" dirty="0"/>
              <a:t>"These features were selected through correlation analysis to focus on the most relevant variables."</a:t>
            </a:r>
          </a:p>
          <a:p>
            <a:endParaRPr lang="en-IN" dirty="0"/>
          </a:p>
        </p:txBody>
      </p:sp>
      <p:pic>
        <p:nvPicPr>
          <p:cNvPr id="5" name="Picture 4">
            <a:extLst>
              <a:ext uri="{FF2B5EF4-FFF2-40B4-BE49-F238E27FC236}">
                <a16:creationId xmlns:a16="http://schemas.microsoft.com/office/drawing/2014/main" id="{F80B7863-0498-E32B-5DB1-500E379EB6C9}"/>
              </a:ext>
            </a:extLst>
          </p:cNvPr>
          <p:cNvPicPr>
            <a:picLocks noChangeAspect="1"/>
          </p:cNvPicPr>
          <p:nvPr/>
        </p:nvPicPr>
        <p:blipFill>
          <a:blip r:embed="rId3"/>
          <a:stretch>
            <a:fillRect/>
          </a:stretch>
        </p:blipFill>
        <p:spPr>
          <a:xfrm>
            <a:off x="696507" y="2278675"/>
            <a:ext cx="3429000" cy="2571750"/>
          </a:xfrm>
          <a:prstGeom prst="rect">
            <a:avLst/>
          </a:prstGeom>
        </p:spPr>
      </p:pic>
      <p:pic>
        <p:nvPicPr>
          <p:cNvPr id="7" name="Picture 6">
            <a:extLst>
              <a:ext uri="{FF2B5EF4-FFF2-40B4-BE49-F238E27FC236}">
                <a16:creationId xmlns:a16="http://schemas.microsoft.com/office/drawing/2014/main" id="{59B00D3F-2D40-51C8-7F46-A30014FD735C}"/>
              </a:ext>
            </a:extLst>
          </p:cNvPr>
          <p:cNvPicPr>
            <a:picLocks noChangeAspect="1"/>
          </p:cNvPicPr>
          <p:nvPr/>
        </p:nvPicPr>
        <p:blipFill>
          <a:blip r:embed="rId4"/>
          <a:stretch>
            <a:fillRect/>
          </a:stretch>
        </p:blipFill>
        <p:spPr>
          <a:xfrm>
            <a:off x="4430307" y="2278675"/>
            <a:ext cx="3429000" cy="2571750"/>
          </a:xfrm>
          <a:prstGeom prst="rect">
            <a:avLst/>
          </a:prstGeom>
        </p:spPr>
      </p:pic>
    </p:spTree>
    <p:extLst>
      <p:ext uri="{BB962C8B-B14F-4D97-AF65-F5344CB8AC3E}">
        <p14:creationId xmlns:p14="http://schemas.microsoft.com/office/powerpoint/2010/main" val="2852440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B27AA99E-9D3F-3C31-E568-8BDE2B2865BF}"/>
            </a:ext>
          </a:extLst>
        </p:cNvPr>
        <p:cNvGrpSpPr/>
        <p:nvPr/>
      </p:nvGrpSpPr>
      <p:grpSpPr>
        <a:xfrm>
          <a:off x="0" y="0"/>
          <a:ext cx="0" cy="0"/>
          <a:chOff x="0" y="0"/>
          <a:chExt cx="0" cy="0"/>
        </a:xfrm>
      </p:grpSpPr>
      <p:sp>
        <p:nvSpPr>
          <p:cNvPr id="467" name="Google Shape;467;p26">
            <a:extLst>
              <a:ext uri="{FF2B5EF4-FFF2-40B4-BE49-F238E27FC236}">
                <a16:creationId xmlns:a16="http://schemas.microsoft.com/office/drawing/2014/main" id="{889069C8-338E-2BE7-4D70-F8C00CF4C75A}"/>
              </a:ext>
            </a:extLst>
          </p:cNvPr>
          <p:cNvSpPr txBox="1">
            <a:spLocks noGrp="1"/>
          </p:cNvSpPr>
          <p:nvPr>
            <p:ph type="ctrTitle"/>
          </p:nvPr>
        </p:nvSpPr>
        <p:spPr>
          <a:xfrm>
            <a:off x="618824" y="411675"/>
            <a:ext cx="701336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Model Selection</a:t>
            </a:r>
            <a:endParaRPr dirty="0"/>
          </a:p>
        </p:txBody>
      </p:sp>
      <p:sp>
        <p:nvSpPr>
          <p:cNvPr id="6" name="Rectangle 1">
            <a:extLst>
              <a:ext uri="{FF2B5EF4-FFF2-40B4-BE49-F238E27FC236}">
                <a16:creationId xmlns:a16="http://schemas.microsoft.com/office/drawing/2014/main" id="{2402FBCB-8786-34E7-7A68-DB262B342466}"/>
              </a:ext>
            </a:extLst>
          </p:cNvPr>
          <p:cNvSpPr>
            <a:spLocks noGrp="1" noChangeArrowheads="1"/>
          </p:cNvSpPr>
          <p:nvPr>
            <p:ph type="body" idx="1"/>
          </p:nvPr>
        </p:nvSpPr>
        <p:spPr bwMode="auto">
          <a:xfrm>
            <a:off x="618824" y="1269782"/>
            <a:ext cx="804675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bg1"/>
                </a:solidFill>
                <a:effectLst/>
                <a:latin typeface="Maven Pro" panose="020B0604020202020204" charset="0"/>
              </a:rPr>
              <a:t>Model Chosen</a:t>
            </a:r>
            <a:r>
              <a:rPr kumimoji="0" lang="en-US" altLang="en-US" sz="1800" b="0" i="0" u="none" strike="noStrike" cap="none" normalizeH="0" baseline="0" dirty="0">
                <a:ln>
                  <a:noFill/>
                </a:ln>
                <a:solidFill>
                  <a:schemeClr val="bg1"/>
                </a:solidFill>
                <a:effectLst/>
                <a:latin typeface="Maven Pro" panose="020B060402020202020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aven Pro" panose="020B0604020202020204" charset="0"/>
              </a:rPr>
              <a:t>"A Linear Regression model was used to predict energy consumption. This was selected for its simplicity and interpretability."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aven Pro" panose="020B0604020202020204" charset="0"/>
              </a:rPr>
              <a:t>"In future iterations, more complex models like Random Forests or Neural Networks could be tested.“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bg1"/>
              </a:solidFill>
              <a:effectLst/>
              <a:latin typeface="Maven Pro" panose="020B060402020202020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bg1"/>
                </a:solidFill>
                <a:effectLst/>
                <a:latin typeface="Maven Pro" panose="020B0604020202020204" charset="0"/>
              </a:rPr>
              <a:t>Data Preprocessing</a:t>
            </a:r>
            <a:r>
              <a:rPr kumimoji="0" lang="en-US" altLang="en-US" sz="1800" b="0" i="0" u="none" strike="noStrike" cap="none" normalizeH="0" baseline="0" dirty="0">
                <a:ln>
                  <a:noFill/>
                </a:ln>
                <a:solidFill>
                  <a:schemeClr val="bg1"/>
                </a:solidFill>
                <a:effectLst/>
                <a:latin typeface="Maven Pro" panose="020B060402020202020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aven Pro" panose="020B0604020202020204" charset="0"/>
              </a:rPr>
              <a:t>"The dataset was cleaned by removing missing values, and feature scaling was considered for certain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7559345"/>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834</Words>
  <Application>Microsoft Office PowerPoint</Application>
  <PresentationFormat>On-screen Show (16:9)</PresentationFormat>
  <Paragraphs>113</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Fira Sans Condensed Medium</vt:lpstr>
      <vt:lpstr>Share Tech</vt:lpstr>
      <vt:lpstr>Livvic Light</vt:lpstr>
      <vt:lpstr>Nunito Light</vt:lpstr>
      <vt:lpstr>Advent Pro SemiBold</vt:lpstr>
      <vt:lpstr>Fira Sans Extra Condensed Medium</vt:lpstr>
      <vt:lpstr>Maven Pro</vt:lpstr>
      <vt:lpstr>Data Science Consulting by Slidesgo</vt:lpstr>
      <vt:lpstr>APPLIANCES ENERGY PREDICTION ANALYSIS</vt:lpstr>
      <vt:lpstr>TARGET</vt:lpstr>
      <vt:lpstr>Objective of the Study</vt:lpstr>
      <vt:lpstr>OUR SOLUTIONS</vt:lpstr>
      <vt:lpstr>Dataset Overview</vt:lpstr>
      <vt:lpstr>Dataset Overview</vt:lpstr>
      <vt:lpstr>Problem Statement </vt:lpstr>
      <vt:lpstr>Feature Selection</vt:lpstr>
      <vt:lpstr>Model Selection</vt:lpstr>
      <vt:lpstr>Model Results</vt:lpstr>
      <vt:lpstr>Model Results</vt:lpstr>
      <vt:lpstr>Insights &amp; Applications</vt:lpstr>
      <vt:lpstr>Conclusion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kavya</dc:creator>
  <cp:lastModifiedBy>koneti kavya</cp:lastModifiedBy>
  <cp:revision>7</cp:revision>
  <dcterms:modified xsi:type="dcterms:W3CDTF">2025-02-09T07:44:15Z</dcterms:modified>
</cp:coreProperties>
</file>