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58"/>
  </p:normalViewPr>
  <p:slideViewPr>
    <p:cSldViewPr snapToGrid="0">
      <p:cViewPr>
        <p:scale>
          <a:sx n="155" d="100"/>
          <a:sy n="155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9407-7638-EA4C-92EA-0FDC5EFF41B0}" type="datetimeFigureOut">
              <a:rPr lang="es-ES" smtClean="0"/>
              <a:t>28/2/25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F89C-423B-834C-9AE7-347A681B3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7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5403-740C-7AB3-D283-FA02EE02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AB43B7-A941-7DB2-3276-A73023CAE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D9A5B9-81BF-D350-86D3-03899515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E194BE-358F-B629-D9D3-D38A9797E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4B057-0D69-7F40-DCBD-58E6E42E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9957A0-341F-51F4-5261-EEB24D98C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47DE215-50A2-8614-EC0A-C61B73F39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D2C1CE-521A-3504-4DE7-B1467787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87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3328-B30C-A20C-6749-6A841208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1825EDF-11ED-FB14-7EEA-EFCA47587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0D8F62-324F-A411-8F0A-5638139C8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E18AB-06D5-AEBE-27E0-AB3814B52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0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5" r:id="rId6"/>
    <p:sldLayoutId id="2147483800" r:id="rId7"/>
    <p:sldLayoutId id="2147483801" r:id="rId8"/>
    <p:sldLayoutId id="2147483802" r:id="rId9"/>
    <p:sldLayoutId id="2147483804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huggingface.co/mistralai/Mistral-7B-Instruct-v0.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6DFF1-3F35-1274-D33D-A9DD572B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429" y="509684"/>
            <a:ext cx="5483620" cy="196241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b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 </a:t>
            </a:r>
            <a:b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3FAF7-CF8F-6EE0-B10A-D2CDE211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21" y="2891480"/>
            <a:ext cx="5483620" cy="1494425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ES" sz="3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s-ES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Especializado en HTML5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093DEA8-D0BD-F134-CEED-58C7E67A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943" y="1153806"/>
            <a:ext cx="4748912" cy="465269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918D89F-775A-168F-D163-65CA4BFF7BC9}"/>
              </a:ext>
            </a:extLst>
          </p:cNvPr>
          <p:cNvSpPr txBox="1"/>
          <p:nvPr/>
        </p:nvSpPr>
        <p:spPr>
          <a:xfrm>
            <a:off x="1079157" y="5321642"/>
            <a:ext cx="516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 Rodríguez</a:t>
            </a:r>
          </a:p>
          <a:p>
            <a:pPr algn="r">
              <a:spcAft>
                <a:spcPts val="600"/>
              </a:spcAft>
            </a:pPr>
            <a:r>
              <a:rPr lang="es-ES" sz="2000" dirty="0">
                <a:solidFill>
                  <a:srgbClr val="002060"/>
                </a:solidFill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KeepCoding</a:t>
            </a: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BD14</a:t>
            </a:r>
          </a:p>
        </p:txBody>
      </p:sp>
    </p:spTree>
    <p:extLst>
      <p:ext uri="{BB962C8B-B14F-4D97-AF65-F5344CB8AC3E}">
        <p14:creationId xmlns:p14="http://schemas.microsoft.com/office/powerpoint/2010/main" val="19831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6BC92-D591-FDF9-A67B-BCB62F17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8DF6EE-A244-DB5E-AFD2-D8F666F6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359C0-1A19-020A-1F81-AE0253DC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287" y="321134"/>
            <a:ext cx="10593425" cy="66593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 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Búsqueda de un problema a resolver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F9F2B-1C28-66FE-676E-1DCADB36C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571" y="1556926"/>
            <a:ext cx="5348711" cy="4717150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Identifico una necesidad específica como la de resolver dudas sobre etiqueta de HTML5.</a:t>
            </a:r>
            <a:b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un modelo genérico no puede proporcionar respuestas especializadas en HTML5.</a:t>
            </a:r>
            <a:b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objetivo de ayudar a usuarios que se están introduciendo en el mundo de la programación y empiezan por el lenguaje de marcas HTML5</a:t>
            </a:r>
          </a:p>
          <a:p>
            <a:pPr algn="r"/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FBD8D9-030E-CB7A-408C-41227B98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36" y="1384005"/>
            <a:ext cx="4748912" cy="46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14564-8B24-B132-EB72-3B59B3170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5AECB1-8254-3357-3EB3-6A75DA09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EA17B8-F83A-04EE-F97D-4E35325E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49" r="18164" b="2"/>
          <a:stretch/>
        </p:blipFill>
        <p:spPr>
          <a:xfrm>
            <a:off x="7843116" y="1010884"/>
            <a:ext cx="4211099" cy="24713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02907D-E995-F53A-CCF0-11FF2788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19" r="30374" b="-1"/>
          <a:stretch/>
        </p:blipFill>
        <p:spPr>
          <a:xfrm>
            <a:off x="2071778" y="3706403"/>
            <a:ext cx="4419086" cy="26029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9FD9A0-CD87-614D-63DD-5504C744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6" y="402808"/>
            <a:ext cx="6810129" cy="1216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kern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 dataset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C0A727-70C1-1133-56B9-C5D730E0D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1728592"/>
            <a:ext cx="6810129" cy="45807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Creo un dataset (html5_tags.csv) con dos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Tag: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fila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etiquetas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HTML5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explicación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(MDN Web Docs, W3Schools).</a:t>
            </a:r>
            <a:br>
              <a:rPr lang="en-US" dirty="0"/>
            </a:br>
            <a:endParaRPr lang="en-US" b="1" dirty="0"/>
          </a:p>
          <a:p>
            <a:pPr algn="l"/>
            <a:r>
              <a:rPr lang="en-US" b="1" dirty="0"/>
              <a:t>	</a:t>
            </a:r>
            <a:endParaRPr lang="en-US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5B411E-EDC3-9A75-E8A1-3B63B8BFB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65" y="3746363"/>
            <a:ext cx="2906394" cy="2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F0D13-36E2-5B78-29F3-607CED13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E72FD5-6B6A-3356-5804-D375C2AC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62" y="882111"/>
            <a:ext cx="4472432" cy="3376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B3EE8D-5AC8-1902-435C-DF65B4AA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98" y="527932"/>
            <a:ext cx="5881971" cy="13603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del Modelo: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3F323-1145-60A4-D38B-79B90B6A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99" y="2056109"/>
            <a:ext cx="4916424" cy="226015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Seleciono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Mistral-7B-Instruct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7B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optimizados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https://huggingface.co/mistralai/Mistral-7B-Instruct-v0.2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lvl="1" algn="l">
              <a:lnSpc>
                <a:spcPct val="110000"/>
              </a:lnSpc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l">
              <a:lnSpc>
                <a:spcPct val="110000"/>
              </a:lnSpc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500" dirty="0"/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B5CD26-D498-9EC6-D272-8264A876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18" y="3999512"/>
            <a:ext cx="2746319" cy="269067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0995F0F-9F1B-90D9-B720-DA3FE132C26F}"/>
              </a:ext>
            </a:extLst>
          </p:cNvPr>
          <p:cNvSpPr txBox="1">
            <a:spLocks/>
          </p:cNvSpPr>
          <p:nvPr/>
        </p:nvSpPr>
        <p:spPr>
          <a:xfrm>
            <a:off x="6561170" y="4489449"/>
            <a:ext cx="4916424" cy="269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Cuantización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4-bit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(16GB a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8GB).</a:t>
            </a:r>
          </a:p>
          <a:p>
            <a:pPr lvl="2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LoRA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entrena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solo 3.8M de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parámetros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(0.05% del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modelo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).</a:t>
            </a:r>
            <a:br>
              <a:rPr lang="en-US" sz="1500" dirty="0"/>
            </a:br>
            <a:endParaRPr lang="en-US" sz="1500" b="1" dirty="0"/>
          </a:p>
          <a:p>
            <a:pPr algn="l">
              <a:lnSpc>
                <a:spcPct val="110000"/>
              </a:lnSpc>
            </a:pPr>
            <a:endParaRPr lang="en-US" sz="1500" dirty="0"/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12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E81DA-185C-E793-AA6D-EDDBB736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5390192-78C9-4AE4-A083-D0AC066CA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97547C-D68D-F0E9-F746-00B21F45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63" y="467543"/>
            <a:ext cx="7544008" cy="714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concepto (PoC)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06C23-1EFB-F5E4-1EC2-C572C396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056" y="1301073"/>
            <a:ext cx="8361743" cy="35554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Comparación con lo Esperado: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Aciertos: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la función básica de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(contenido oculto/expandible).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 que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es el elemento visible.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menciona explícitamente que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crea un </a:t>
            </a:r>
            <a:r>
              <a:rPr lang="es-ES" sz="15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 desplegable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claridad en la relación jerárquica: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debe estar dentro de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 de Respuesta:</a:t>
            </a: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6.5s es alto para un entorno productivo, aunque aún estoy en etapa inicial entrenando a mi </a:t>
            </a:r>
            <a:r>
              <a:rPr lang="es-E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sz="1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2C5FE3-78FF-947E-0B3F-9AC9C212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36" y="1301073"/>
            <a:ext cx="2746319" cy="26906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8D9E8F-567C-975D-16D7-0111C50C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3" y="5011994"/>
            <a:ext cx="10078312" cy="15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6AEF3-09FB-F464-CA1F-BAC267A9A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669D5-B887-418C-D0D5-64CE34CD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45" y="365760"/>
            <a:ext cx="3736806" cy="1778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Demostración </a:t>
            </a:r>
            <a:b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funcionamiento</a:t>
            </a:r>
            <a:endParaRPr lang="en-US" sz="3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E16D8C-68A5-8267-F87C-6DEEDF07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96" y="0"/>
            <a:ext cx="7690104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55A940-E997-9FFD-031A-3E159738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2" y="2958861"/>
            <a:ext cx="3459331" cy="33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45B0D-B56B-773D-1E76-765FA16C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137FD64F-0267-CFBD-2C5A-E1EC3ADEB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9DA9-A58C-AC76-08BD-A10D6F867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35" y="359303"/>
            <a:ext cx="7157620" cy="6255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puntos a mejorar</a:t>
            </a:r>
            <a:endParaRPr lang="en-US" sz="3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25084C-41ED-9CD6-A2C0-B24167CE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76" y="2027209"/>
            <a:ext cx="3459331" cy="33892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357405-C1B0-D52C-06B5-876104AF7042}"/>
              </a:ext>
            </a:extLst>
          </p:cNvPr>
          <p:cNvSpPr txBox="1"/>
          <p:nvPr/>
        </p:nvSpPr>
        <p:spPr>
          <a:xfrm>
            <a:off x="378825" y="1305341"/>
            <a:ext cx="74791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esta práctica he comprendido mejor a:</a:t>
            </a:r>
          </a:p>
          <a:p>
            <a:endParaRPr lang="es-E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Fine-tunear modelos masivos (Mistral-7B) para dominios específicos (HTML5).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Optimizar recursos con técnicas como </a:t>
            </a:r>
            <a:r>
              <a:rPr lang="es-E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cuantización 4-bit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esenciales para entornos limitados (Google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Equilibrar precisión y eficiencia mediante ajuste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repetition_penalty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interactivas con manejo de estados y errores.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Solucionar conflictos de puertos y optimizar tiempos de respuesta.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modelos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aplicaciones reales.</a:t>
            </a:r>
          </a:p>
          <a:p>
            <a:pPr lvl="1"/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Desafíos:</a:t>
            </a:r>
          </a:p>
          <a:p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entranamiento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Web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tiempo real de MDN Web Docs.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de velocidad en GPU básicas.</a:t>
            </a:r>
          </a:p>
          <a:p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1253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419</Words>
  <Application>Microsoft Macintosh PowerPoint</Application>
  <PresentationFormat>Panorámica</PresentationFormat>
  <Paragraphs>52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VanillaVTI</vt:lpstr>
      <vt:lpstr>LLM  Engineering  Práctica</vt:lpstr>
      <vt:lpstr>  1. Búsqueda de un problema a resolver</vt:lpstr>
      <vt:lpstr>2. Buscar, crear, adaptar mi dataset</vt:lpstr>
      <vt:lpstr>3. Arquitectura del Modelo: Buscar y/o entrenar un modelo</vt:lpstr>
      <vt:lpstr>4. Prueba de concepto (PoC)</vt:lpstr>
      <vt:lpstr>5. Demostración  de funcionamiento</vt:lpstr>
      <vt:lpstr>6. Conclusiones y puntos a mejorar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Rodríguez Aponte</dc:creator>
  <cp:lastModifiedBy>Sandy Rodríguez Aponte</cp:lastModifiedBy>
  <cp:revision>4</cp:revision>
  <dcterms:created xsi:type="dcterms:W3CDTF">2025-02-28T21:16:18Z</dcterms:created>
  <dcterms:modified xsi:type="dcterms:W3CDTF">2025-03-01T19:15:48Z</dcterms:modified>
</cp:coreProperties>
</file>