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5B611-1F4C-4333-B043-3713FA6D2F46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E6A73-DFE2-4484-9768-0C15C862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3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082EF-EA33-7F37-DC9B-F583A4EF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BD126-A5A0-EB61-5482-C4C6C9FB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0FEF8-6AE6-4C51-DDD3-3922BCE0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FD7D3-DB49-BDB3-EF64-20F79BA2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D29986-43FA-3BF0-BF32-C5CA56CD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26E3B-0036-F66F-C164-6F96E858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04A31C-FDA4-D147-6E60-8D86BA477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9B3C0-2C90-330F-4160-6412FDE6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4C932-F8DA-95F9-8A02-1B0E944C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586B6-CE53-2EAE-0339-40574CAC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1890C6-776B-977F-9534-85994EE13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D0587E-7309-66D4-D2F3-639F0D6C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EF025-57C0-7147-6DB1-FDB5517D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BADB3-6758-26D5-9561-507D96D7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D4926-2B08-8826-4AFC-31D55C1A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8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CEFFA-A089-61AA-A4A3-9D9DD61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0572D-BEC1-A75A-416F-3562B61C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9B6E5-D5C4-2DD0-0952-E32BF0AA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61BFFE-D12A-09FC-AB45-53224384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A705D-936E-0F9D-CA73-A6EC6895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B555F-84B5-E947-C4F6-9215DC4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CE6949-6F9E-B5CB-E2BA-F0762061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B8916-3B13-51CE-B063-4F7DD707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4084E-8B63-E5E2-4D14-84C591A0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F2252-B944-05FE-D7C3-BACCD288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D8BE-26FD-7287-4E64-0AC27E7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10B33-68BC-979D-6D88-8FE20BA11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2F6B4D-69E0-B82D-CE8F-F2CC4152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7F9310-8AA7-9B92-FBA6-1E8924F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9AB9EC-DBF4-A04E-4936-BFD1A434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91AAA8-E790-7257-4975-C76BE479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1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D0D1-F717-8307-2A2D-205A2F4B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CE603B-43F5-7355-1634-60B87342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E6A11-82D8-60D9-49C1-4B9D9EE1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51D8E7-E856-31AF-555D-192F24591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5F9A44-F939-00ED-0B83-7B5FAAFAE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514861-F8EC-3A63-8C0D-343AF39A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360D69-FEDB-56F1-2802-E58890A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7696CA-5105-A22D-6193-BD2FD29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80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94559-08E9-A9DB-A66C-A391C2FF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2D83D3-7620-0E40-F4E3-E9987752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F6371A-A9C6-2219-269A-952F0D35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C70864-E248-3819-1AF7-53474A4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9FE8FC-A1D7-318A-3619-002CD05A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B52B45-B85F-F678-EF55-02DC719B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BA68A7-C62B-99FF-310F-E12A3453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9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D0B68-3F5E-B082-FE64-AC7858D9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D1C56-980A-AB6B-1138-E53384F3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EB1718-977F-413E-9F0A-4A63BFAB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EBF204-6BC3-45D4-6B45-A3D29849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B6B14-676A-5E4D-C09D-13AE22F6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6250E-CEE3-5ADB-C019-48AF8A4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32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A7D1A-29E5-17EC-0C5A-BC673B7F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1A7EE7-B23C-6DA9-1629-102A1A70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7D17D-A720-D6F8-93DF-45EBFB340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CFC897-3112-DCBF-B315-9C8063AA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DC12F0-5812-4057-0249-7F0371DD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3E404E-B37D-A85A-0ADC-11B26F36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78EB7F-B5F4-A4E6-21D5-D0D74C6E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50439-E53F-EA27-D8A8-B237CAE4A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C6B82-387B-354C-A7E4-D395C92AD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D484-1213-4AA7-A287-86B74969145F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A48AF-3E79-7363-7D62-2E5AB3C8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32DE-D0FB-192F-0349-9FBDBF2C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9AEC-D8B1-40C8-A35D-C5C0990F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6E321C9-A729-0532-A5F0-7404EAD16D89}"/>
              </a:ext>
            </a:extLst>
          </p:cNvPr>
          <p:cNvSpPr txBox="1"/>
          <p:nvPr/>
        </p:nvSpPr>
        <p:spPr>
          <a:xfrm>
            <a:off x="1350001" y="463827"/>
            <a:ext cx="9599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itchFamily="34" charset="0"/>
                <a:cs typeface="Arial" pitchFamily="34" charset="0"/>
              </a:rPr>
              <a:t>Apresentação TCC: Super Vôlei Stars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BEFCDD-98E3-914F-97B2-9674813F31CE}"/>
              </a:ext>
            </a:extLst>
          </p:cNvPr>
          <p:cNvSpPr txBox="1"/>
          <p:nvPr/>
        </p:nvSpPr>
        <p:spPr>
          <a:xfrm>
            <a:off x="7535667" y="4969565"/>
            <a:ext cx="7142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Participantes: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r>
              <a:rPr lang="pt-BR" dirty="0" err="1">
                <a:latin typeface="Arial" pitchFamily="34" charset="0"/>
                <a:cs typeface="Arial" pitchFamily="34" charset="0"/>
              </a:rPr>
              <a:t>Isabelly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Keissa</a:t>
            </a:r>
            <a:r>
              <a:rPr lang="pt-BR" dirty="0">
                <a:latin typeface="Arial" pitchFamily="34" charset="0"/>
                <a:cs typeface="Arial" pitchFamily="34" charset="0"/>
              </a:rPr>
              <a:t> de C Caetano: N472FJ7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Maria Mariana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Cagnoni</a:t>
            </a:r>
            <a:r>
              <a:rPr lang="pt-BR" dirty="0">
                <a:latin typeface="Arial" pitchFamily="34" charset="0"/>
                <a:cs typeface="Arial" pitchFamily="34" charset="0"/>
              </a:rPr>
              <a:t> Ferreira: N478GF0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Sandy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Sayuri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Katsumata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Ishii</a:t>
            </a:r>
            <a:r>
              <a:rPr lang="pt-BR" dirty="0">
                <a:latin typeface="Arial" pitchFamily="34" charset="0"/>
                <a:cs typeface="Arial" pitchFamily="34" charset="0"/>
              </a:rPr>
              <a:t>: D89GJC4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Tiago Henrique Silva: D984586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Victor Capelari : D8874J9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504" y="1360148"/>
            <a:ext cx="4785717" cy="478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50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61" y="593767"/>
            <a:ext cx="4703757" cy="5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7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Cartola FC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No brasil temos diversos exemplos de jogos de sucesso, mas um que queremos destacar é o jogo “Cartola FC”, um game de estratégia onde o jogador deve escalar o melhor time de futebol para competir em campeonatos com outros jogadores. Um jogo bem popular entre os amantes de futebol.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0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B170B-3118-F6B2-8B42-E5E9004E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 que é Super Vôlei Stars?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43C19-760E-42EF-4201-50D99EB4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Super vôlei star é um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fantasy</a:t>
            </a:r>
            <a:r>
              <a:rPr lang="pt-BR" dirty="0">
                <a:latin typeface="Arial" pitchFamily="34" charset="0"/>
                <a:cs typeface="Arial" pitchFamily="34" charset="0"/>
              </a:rPr>
              <a:t> game baseado no game Cartola FC porem nosso game tem a intenção de atrair outro publico alvo, 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fans</a:t>
            </a:r>
            <a:r>
              <a:rPr lang="pt-BR" dirty="0">
                <a:latin typeface="Arial" pitchFamily="34" charset="0"/>
                <a:cs typeface="Arial" pitchFamily="34" charset="0"/>
              </a:rPr>
              <a:t> de Vôlei.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Seu estilo de jogo é criar um time de vôlei com diversas possibilidades de escalação de  jogadoras, e através disso, disputar com outros times gerados por outros jogadores; gerando uma colocação no ranking, para assim juntar pontos para compra de mais jogadoras tornando seu time mais competitivo.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Com o crescimento na popularidade do esporte nos últimos anos e a ausência de um jogo desse tipo no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mercado,vimos</a:t>
            </a:r>
            <a:r>
              <a:rPr lang="pt-BR" dirty="0">
                <a:latin typeface="Arial" pitchFamily="34" charset="0"/>
                <a:cs typeface="Arial" pitchFamily="34" charset="0"/>
              </a:rPr>
              <a:t> a brecha de oportunidade para o desenvolvimento dessa ideia.</a:t>
            </a:r>
          </a:p>
        </p:txBody>
      </p:sp>
    </p:spTree>
    <p:extLst>
      <p:ext uri="{BB962C8B-B14F-4D97-AF65-F5344CB8AC3E}">
        <p14:creationId xmlns:p14="http://schemas.microsoft.com/office/powerpoint/2010/main" val="421223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580E5-9A37-C6D0-C9A5-8B31725A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Porque Fazer esse jogo?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93509-A903-9541-AF86-6F03C1F7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Vendo a grande popularidade desse estilo de jogo com o esporte mais popular do mundo, vimos a oportunidade de desenvolvimento de um “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Fantasy</a:t>
            </a:r>
            <a:r>
              <a:rPr lang="pt-BR" dirty="0">
                <a:latin typeface="Arial" pitchFamily="34" charset="0"/>
                <a:cs typeface="Arial" pitchFamily="34" charset="0"/>
              </a:rPr>
              <a:t> Game” semelhante ao Cartola FC, porém com um esporte que subiu para a segunda colocação de esporte mais popular do Brasil.</a:t>
            </a:r>
          </a:p>
        </p:txBody>
      </p:sp>
    </p:spTree>
    <p:extLst>
      <p:ext uri="{BB962C8B-B14F-4D97-AF65-F5344CB8AC3E}">
        <p14:creationId xmlns:p14="http://schemas.microsoft.com/office/powerpoint/2010/main" val="415704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04DAD-7FEC-BA8A-28A6-36FAC264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Tecnologias utilizadas: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49A92-EFB4-D33A-0476-F41079CD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as que tínhamos mais </a:t>
            </a:r>
            <a:r>
              <a:rPr lang="pt-BR" dirty="0" err="1"/>
              <a:t>afinidade.Para</a:t>
            </a:r>
            <a:r>
              <a:rPr lang="pt-BR" dirty="0"/>
              <a:t> a construção do Front-</a:t>
            </a:r>
            <a:r>
              <a:rPr lang="pt-BR" dirty="0" err="1"/>
              <a:t>End</a:t>
            </a:r>
            <a:r>
              <a:rPr lang="pt-BR" dirty="0"/>
              <a:t> optamos por utilizar o </a:t>
            </a:r>
            <a:r>
              <a:rPr lang="pt-BR" dirty="0" err="1"/>
              <a:t>JavaScript</a:t>
            </a:r>
            <a:r>
              <a:rPr lang="pt-BR" dirty="0"/>
              <a:t> com o Framework angular, devido a sua facilidade de </a:t>
            </a:r>
            <a:r>
              <a:rPr lang="pt-BR" dirty="0" err="1"/>
              <a:t>modelagem.Já</a:t>
            </a:r>
            <a:r>
              <a:rPr lang="pt-BR" dirty="0"/>
              <a:t> para o </a:t>
            </a:r>
            <a:r>
              <a:rPr lang="pt-BR" dirty="0" err="1"/>
              <a:t>BackEnd</a:t>
            </a:r>
            <a:r>
              <a:rPr lang="pt-BR" dirty="0"/>
              <a:t>  optamos por uma linguagem mais robusta, o Java, devido a sua </a:t>
            </a:r>
            <a:r>
              <a:rPr lang="pt-BR" dirty="0" err="1"/>
              <a:t>confiabilidade,manutenabilidade</a:t>
            </a:r>
            <a:r>
              <a:rPr lang="pt-BR" dirty="0"/>
              <a:t> e tradicionalidade em relação ao mercado de software.</a:t>
            </a:r>
          </a:p>
        </p:txBody>
      </p:sp>
    </p:spTree>
    <p:extLst>
      <p:ext uri="{BB962C8B-B14F-4D97-AF65-F5344CB8AC3E}">
        <p14:creationId xmlns:p14="http://schemas.microsoft.com/office/powerpoint/2010/main" val="35005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550E-F256-A591-2015-8E2A59B0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itchFamily="34" charset="0"/>
                <a:cs typeface="Arial" pitchFamily="34" charset="0"/>
              </a:rPr>
              <a:t>FrontEnd</a:t>
            </a:r>
            <a:r>
              <a:rPr lang="pt-BR" dirty="0">
                <a:latin typeface="Arial" pitchFamily="34" charset="0"/>
                <a:cs typeface="Arial" pitchFamily="34" charset="0"/>
              </a:rPr>
              <a:t>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dirty="0">
                <a:latin typeface="Arial" pitchFamily="34" charset="0"/>
                <a:cs typeface="Arial" pitchFamily="34" charset="0"/>
              </a:rPr>
              <a:t> (Angular)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1E88B-8914-4F17-88A0-C5FAC57D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Bibliotecas:</a:t>
            </a:r>
          </a:p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-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SweetAlert</a:t>
            </a:r>
            <a:r>
              <a:rPr lang="pt-BR" dirty="0">
                <a:latin typeface="Arial" pitchFamily="34" charset="0"/>
                <a:cs typeface="Arial" pitchFamily="34" charset="0"/>
              </a:rPr>
              <a:t> ( Ferramenta para alertas)</a:t>
            </a:r>
          </a:p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-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AngularMaterial</a:t>
            </a:r>
            <a:r>
              <a:rPr lang="pt-BR" dirty="0">
                <a:latin typeface="Arial" pitchFamily="34" charset="0"/>
                <a:cs typeface="Arial" pitchFamily="34" charset="0"/>
              </a:rPr>
              <a:t> (Complemento de HTML e CSS)</a:t>
            </a:r>
          </a:p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- HTTP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Client</a:t>
            </a:r>
            <a:r>
              <a:rPr lang="pt-BR" dirty="0">
                <a:latin typeface="Arial" pitchFamily="34" charset="0"/>
                <a:cs typeface="Arial" pitchFamily="34" charset="0"/>
              </a:rPr>
              <a:t> (Solicitação de requisição)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439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itchFamily="34" charset="0"/>
                <a:cs typeface="Arial" pitchFamily="34" charset="0"/>
              </a:rPr>
              <a:t>FrontEnd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7" y="1959429"/>
            <a:ext cx="8930192" cy="410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08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932F-40BE-6F58-AA1C-877F2C0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itchFamily="34" charset="0"/>
                <a:cs typeface="Arial" pitchFamily="34" charset="0"/>
              </a:rPr>
              <a:t>BackEnd</a:t>
            </a:r>
            <a:r>
              <a:rPr lang="pt-BR" dirty="0">
                <a:latin typeface="Arial" pitchFamily="34" charset="0"/>
                <a:cs typeface="Arial" pitchFamily="34" charset="0"/>
              </a:rPr>
              <a:t>: Java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161D1-06E9-26DE-181C-DAB7CAE4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Frameworks:</a:t>
            </a:r>
          </a:p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 	-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SpringBoot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- JPA(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Banco de dados:</a:t>
            </a:r>
          </a:p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-H2(teste)</a:t>
            </a:r>
          </a:p>
          <a:p>
            <a:pPr marL="0" indent="0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-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Mysql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6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530D9-EFA4-F958-E718-7E87D946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Conclusão final: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Cravata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835B4-1C29-A85D-45DB-032656D5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Para fechar nossa conclusão queremos citar 2 matérias publicadas no dia 19 de outubro de 2022, uma do no site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Webvolei</a:t>
            </a:r>
            <a:r>
              <a:rPr lang="pt-BR" dirty="0">
                <a:latin typeface="Arial" pitchFamily="34" charset="0"/>
                <a:cs typeface="Arial" pitchFamily="34" charset="0"/>
              </a:rPr>
              <a:t> o site mais famoso sobre conteúdos de voleibol “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Cravata</a:t>
            </a:r>
            <a:r>
              <a:rPr lang="pt-BR" dirty="0">
                <a:latin typeface="Arial" pitchFamily="34" charset="0"/>
                <a:cs typeface="Arial" pitchFamily="34" charset="0"/>
              </a:rPr>
              <a:t>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vôleifâ</a:t>
            </a:r>
            <a:r>
              <a:rPr lang="pt-BR" dirty="0">
                <a:latin typeface="Arial" pitchFamily="34" charset="0"/>
                <a:cs typeface="Arial" pitchFamily="34" charset="0"/>
              </a:rPr>
              <a:t> já pode usar 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fansygame</a:t>
            </a:r>
            <a:r>
              <a:rPr lang="pt-BR" dirty="0">
                <a:latin typeface="Arial" pitchFamily="34" charset="0"/>
                <a:cs typeface="Arial" pitchFamily="34" charset="0"/>
              </a:rPr>
              <a:t> da superliga” e também do jornal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Otempo</a:t>
            </a:r>
            <a:r>
              <a:rPr lang="pt-BR" dirty="0">
                <a:latin typeface="Arial" pitchFamily="34" charset="0"/>
                <a:cs typeface="Arial" pitchFamily="34" charset="0"/>
              </a:rPr>
              <a:t> “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Cravata</a:t>
            </a:r>
            <a:r>
              <a:rPr lang="pt-BR" dirty="0">
                <a:latin typeface="Arial" pitchFamily="34" charset="0"/>
                <a:cs typeface="Arial" pitchFamily="34" charset="0"/>
              </a:rPr>
              <a:t>, game tipo cartola do vôlei, já disponível para inscrições”. Nesse dia sem aviso prévio foi lançado um jogo estilo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fantasy</a:t>
            </a:r>
            <a:r>
              <a:rPr lang="pt-BR" dirty="0">
                <a:latin typeface="Arial" pitchFamily="34" charset="0"/>
                <a:cs typeface="Arial" pitchFamily="34" charset="0"/>
              </a:rPr>
              <a:t> game baseado no Cartola FC para o mercado de vôlei. Assim afirmamos que nossa pesquisa estava correta é havia uma demanda e oportunidade para se explorado nesse mercado. Do qual um game foi lançado com um estilo de jogo muito semelhante ao game que estávamos nos inspirando para o desenvolvimento desse trabalho.</a:t>
            </a:r>
          </a:p>
        </p:txBody>
      </p:sp>
    </p:spTree>
    <p:extLst>
      <p:ext uri="{BB962C8B-B14F-4D97-AF65-F5344CB8AC3E}">
        <p14:creationId xmlns:p14="http://schemas.microsoft.com/office/powerpoint/2010/main" val="3049014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Cartola FC</vt:lpstr>
      <vt:lpstr>O que é Super Vôlei Stars?</vt:lpstr>
      <vt:lpstr>Porque Fazer esse jogo?</vt:lpstr>
      <vt:lpstr>Tecnologias utilizadas:</vt:lpstr>
      <vt:lpstr>FrontEnd: JavaScript (Angular) </vt:lpstr>
      <vt:lpstr>FrontEnd</vt:lpstr>
      <vt:lpstr>BackEnd: Java </vt:lpstr>
      <vt:lpstr>Conclusão final: Cravata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Capelari</dc:creator>
  <cp:lastModifiedBy>Victor Capelari</cp:lastModifiedBy>
  <cp:revision>11</cp:revision>
  <dcterms:created xsi:type="dcterms:W3CDTF">2022-10-27T23:49:20Z</dcterms:created>
  <dcterms:modified xsi:type="dcterms:W3CDTF">2022-11-22T22:53:12Z</dcterms:modified>
</cp:coreProperties>
</file>