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24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8CF28-AF29-4C98-9552-528729B54D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AAA3F4E-611B-40D2-9321-16F9338DA4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68FDC55-FDD7-483B-B9CF-3BA89A221A5B}"/>
              </a:ext>
            </a:extLst>
          </p:cNvPr>
          <p:cNvSpPr>
            <a:spLocks noGrp="1"/>
          </p:cNvSpPr>
          <p:nvPr>
            <p:ph type="dt" sz="half" idx="10"/>
          </p:nvPr>
        </p:nvSpPr>
        <p:spPr/>
        <p:txBody>
          <a:bodyPr/>
          <a:lstStyle/>
          <a:p>
            <a:fld id="{E3D73FED-EC0C-402C-B889-9BB5E4437C79}" type="datetimeFigureOut">
              <a:rPr lang="en-US" smtClean="0"/>
              <a:t>11/21/2023</a:t>
            </a:fld>
            <a:endParaRPr lang="en-US"/>
          </a:p>
        </p:txBody>
      </p:sp>
      <p:sp>
        <p:nvSpPr>
          <p:cNvPr id="5" name="Footer Placeholder 4">
            <a:extLst>
              <a:ext uri="{FF2B5EF4-FFF2-40B4-BE49-F238E27FC236}">
                <a16:creationId xmlns:a16="http://schemas.microsoft.com/office/drawing/2014/main" id="{3E6B38D6-8854-4287-844E-8C0481347C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8F7381-FD74-4F17-948D-9E1682474FA8}"/>
              </a:ext>
            </a:extLst>
          </p:cNvPr>
          <p:cNvSpPr>
            <a:spLocks noGrp="1"/>
          </p:cNvSpPr>
          <p:nvPr>
            <p:ph type="sldNum" sz="quarter" idx="12"/>
          </p:nvPr>
        </p:nvSpPr>
        <p:spPr/>
        <p:txBody>
          <a:bodyPr/>
          <a:lstStyle/>
          <a:p>
            <a:fld id="{B5C90289-B056-415F-A3EC-2F98D1437C8F}" type="slidenum">
              <a:rPr lang="en-US" smtClean="0"/>
              <a:t>‹#›</a:t>
            </a:fld>
            <a:endParaRPr lang="en-US"/>
          </a:p>
        </p:txBody>
      </p:sp>
    </p:spTree>
    <p:extLst>
      <p:ext uri="{BB962C8B-B14F-4D97-AF65-F5344CB8AC3E}">
        <p14:creationId xmlns:p14="http://schemas.microsoft.com/office/powerpoint/2010/main" val="3991620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AD7BC-C363-4512-A016-6E76E41D844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64376FF-DF2B-48CA-9BB8-55D73CDF53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7DE90B-C92C-4F39-9E98-0119F253369B}"/>
              </a:ext>
            </a:extLst>
          </p:cNvPr>
          <p:cNvSpPr>
            <a:spLocks noGrp="1"/>
          </p:cNvSpPr>
          <p:nvPr>
            <p:ph type="dt" sz="half" idx="10"/>
          </p:nvPr>
        </p:nvSpPr>
        <p:spPr/>
        <p:txBody>
          <a:bodyPr/>
          <a:lstStyle/>
          <a:p>
            <a:fld id="{E3D73FED-EC0C-402C-B889-9BB5E4437C79}" type="datetimeFigureOut">
              <a:rPr lang="en-US" smtClean="0"/>
              <a:t>11/21/2023</a:t>
            </a:fld>
            <a:endParaRPr lang="en-US"/>
          </a:p>
        </p:txBody>
      </p:sp>
      <p:sp>
        <p:nvSpPr>
          <p:cNvPr id="5" name="Footer Placeholder 4">
            <a:extLst>
              <a:ext uri="{FF2B5EF4-FFF2-40B4-BE49-F238E27FC236}">
                <a16:creationId xmlns:a16="http://schemas.microsoft.com/office/drawing/2014/main" id="{CAA222AC-A30E-4145-8C91-C639BAE41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406E65-440C-4698-9D92-3F327419274B}"/>
              </a:ext>
            </a:extLst>
          </p:cNvPr>
          <p:cNvSpPr>
            <a:spLocks noGrp="1"/>
          </p:cNvSpPr>
          <p:nvPr>
            <p:ph type="sldNum" sz="quarter" idx="12"/>
          </p:nvPr>
        </p:nvSpPr>
        <p:spPr/>
        <p:txBody>
          <a:bodyPr/>
          <a:lstStyle/>
          <a:p>
            <a:fld id="{B5C90289-B056-415F-A3EC-2F98D1437C8F}" type="slidenum">
              <a:rPr lang="en-US" smtClean="0"/>
              <a:t>‹#›</a:t>
            </a:fld>
            <a:endParaRPr lang="en-US"/>
          </a:p>
        </p:txBody>
      </p:sp>
    </p:spTree>
    <p:extLst>
      <p:ext uri="{BB962C8B-B14F-4D97-AF65-F5344CB8AC3E}">
        <p14:creationId xmlns:p14="http://schemas.microsoft.com/office/powerpoint/2010/main" val="3677825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BB13B8-A581-463D-A8D1-09248CFF72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56EA0A-A5FA-4DA3-9215-0A3CC541FF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A22F83-30BC-4B06-926A-A550D2DEAD35}"/>
              </a:ext>
            </a:extLst>
          </p:cNvPr>
          <p:cNvSpPr>
            <a:spLocks noGrp="1"/>
          </p:cNvSpPr>
          <p:nvPr>
            <p:ph type="dt" sz="half" idx="10"/>
          </p:nvPr>
        </p:nvSpPr>
        <p:spPr/>
        <p:txBody>
          <a:bodyPr/>
          <a:lstStyle/>
          <a:p>
            <a:fld id="{E3D73FED-EC0C-402C-B889-9BB5E4437C79}" type="datetimeFigureOut">
              <a:rPr lang="en-US" smtClean="0"/>
              <a:t>11/21/2023</a:t>
            </a:fld>
            <a:endParaRPr lang="en-US"/>
          </a:p>
        </p:txBody>
      </p:sp>
      <p:sp>
        <p:nvSpPr>
          <p:cNvPr id="5" name="Footer Placeholder 4">
            <a:extLst>
              <a:ext uri="{FF2B5EF4-FFF2-40B4-BE49-F238E27FC236}">
                <a16:creationId xmlns:a16="http://schemas.microsoft.com/office/drawing/2014/main" id="{3FE29F8A-DCC9-41BE-8FDB-6C4CF7157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68E05C-B163-4E45-8EEE-27C87589F34C}"/>
              </a:ext>
            </a:extLst>
          </p:cNvPr>
          <p:cNvSpPr>
            <a:spLocks noGrp="1"/>
          </p:cNvSpPr>
          <p:nvPr>
            <p:ph type="sldNum" sz="quarter" idx="12"/>
          </p:nvPr>
        </p:nvSpPr>
        <p:spPr/>
        <p:txBody>
          <a:bodyPr/>
          <a:lstStyle/>
          <a:p>
            <a:fld id="{B5C90289-B056-415F-A3EC-2F98D1437C8F}" type="slidenum">
              <a:rPr lang="en-US" smtClean="0"/>
              <a:t>‹#›</a:t>
            </a:fld>
            <a:endParaRPr lang="en-US"/>
          </a:p>
        </p:txBody>
      </p:sp>
    </p:spTree>
    <p:extLst>
      <p:ext uri="{BB962C8B-B14F-4D97-AF65-F5344CB8AC3E}">
        <p14:creationId xmlns:p14="http://schemas.microsoft.com/office/powerpoint/2010/main" val="3399161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D1332-A286-4A12-A619-4457B497F0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440C93-4CE5-4A43-92AF-5E9BA1248A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AA90E0-476F-4D7C-8836-0A01170B5380}"/>
              </a:ext>
            </a:extLst>
          </p:cNvPr>
          <p:cNvSpPr>
            <a:spLocks noGrp="1"/>
          </p:cNvSpPr>
          <p:nvPr>
            <p:ph type="dt" sz="half" idx="10"/>
          </p:nvPr>
        </p:nvSpPr>
        <p:spPr/>
        <p:txBody>
          <a:bodyPr/>
          <a:lstStyle/>
          <a:p>
            <a:fld id="{E3D73FED-EC0C-402C-B889-9BB5E4437C79}" type="datetimeFigureOut">
              <a:rPr lang="en-US" smtClean="0"/>
              <a:t>11/21/2023</a:t>
            </a:fld>
            <a:endParaRPr lang="en-US"/>
          </a:p>
        </p:txBody>
      </p:sp>
      <p:sp>
        <p:nvSpPr>
          <p:cNvPr id="5" name="Footer Placeholder 4">
            <a:extLst>
              <a:ext uri="{FF2B5EF4-FFF2-40B4-BE49-F238E27FC236}">
                <a16:creationId xmlns:a16="http://schemas.microsoft.com/office/drawing/2014/main" id="{86382472-941D-4A86-A425-72290ECB51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78FEEF-3633-49B2-A858-3B63C9F3E73F}"/>
              </a:ext>
            </a:extLst>
          </p:cNvPr>
          <p:cNvSpPr>
            <a:spLocks noGrp="1"/>
          </p:cNvSpPr>
          <p:nvPr>
            <p:ph type="sldNum" sz="quarter" idx="12"/>
          </p:nvPr>
        </p:nvSpPr>
        <p:spPr/>
        <p:txBody>
          <a:bodyPr/>
          <a:lstStyle/>
          <a:p>
            <a:fld id="{B5C90289-B056-415F-A3EC-2F98D1437C8F}" type="slidenum">
              <a:rPr lang="en-US" smtClean="0"/>
              <a:t>‹#›</a:t>
            </a:fld>
            <a:endParaRPr lang="en-US"/>
          </a:p>
        </p:txBody>
      </p:sp>
    </p:spTree>
    <p:extLst>
      <p:ext uri="{BB962C8B-B14F-4D97-AF65-F5344CB8AC3E}">
        <p14:creationId xmlns:p14="http://schemas.microsoft.com/office/powerpoint/2010/main" val="2667839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4D422-893D-45DA-9796-AB6C09A7B4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009B6B-8032-499F-8587-434C9F9DFC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DF6DE2-B974-47F1-A599-5CCD49E8CD71}"/>
              </a:ext>
            </a:extLst>
          </p:cNvPr>
          <p:cNvSpPr>
            <a:spLocks noGrp="1"/>
          </p:cNvSpPr>
          <p:nvPr>
            <p:ph type="dt" sz="half" idx="10"/>
          </p:nvPr>
        </p:nvSpPr>
        <p:spPr/>
        <p:txBody>
          <a:bodyPr/>
          <a:lstStyle/>
          <a:p>
            <a:fld id="{E3D73FED-EC0C-402C-B889-9BB5E4437C79}" type="datetimeFigureOut">
              <a:rPr lang="en-US" smtClean="0"/>
              <a:t>11/21/2023</a:t>
            </a:fld>
            <a:endParaRPr lang="en-US"/>
          </a:p>
        </p:txBody>
      </p:sp>
      <p:sp>
        <p:nvSpPr>
          <p:cNvPr id="5" name="Footer Placeholder 4">
            <a:extLst>
              <a:ext uri="{FF2B5EF4-FFF2-40B4-BE49-F238E27FC236}">
                <a16:creationId xmlns:a16="http://schemas.microsoft.com/office/drawing/2014/main" id="{C5D071B3-C90A-4593-913F-39A3159420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901DF3-E87C-42E7-8C1C-30F16ED10C85}"/>
              </a:ext>
            </a:extLst>
          </p:cNvPr>
          <p:cNvSpPr>
            <a:spLocks noGrp="1"/>
          </p:cNvSpPr>
          <p:nvPr>
            <p:ph type="sldNum" sz="quarter" idx="12"/>
          </p:nvPr>
        </p:nvSpPr>
        <p:spPr/>
        <p:txBody>
          <a:bodyPr/>
          <a:lstStyle/>
          <a:p>
            <a:fld id="{B5C90289-B056-415F-A3EC-2F98D1437C8F}" type="slidenum">
              <a:rPr lang="en-US" smtClean="0"/>
              <a:t>‹#›</a:t>
            </a:fld>
            <a:endParaRPr lang="en-US"/>
          </a:p>
        </p:txBody>
      </p:sp>
    </p:spTree>
    <p:extLst>
      <p:ext uri="{BB962C8B-B14F-4D97-AF65-F5344CB8AC3E}">
        <p14:creationId xmlns:p14="http://schemas.microsoft.com/office/powerpoint/2010/main" val="2876043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77987-EFEC-47DC-9BD7-530E1AF36F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3CF2CC-42B4-4B1A-915C-4E97EDBA2F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D736B05-336F-4B42-ACC5-C196CBAD8A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D963CE-F5E6-4CD0-8016-46F7223EA434}"/>
              </a:ext>
            </a:extLst>
          </p:cNvPr>
          <p:cNvSpPr>
            <a:spLocks noGrp="1"/>
          </p:cNvSpPr>
          <p:nvPr>
            <p:ph type="dt" sz="half" idx="10"/>
          </p:nvPr>
        </p:nvSpPr>
        <p:spPr/>
        <p:txBody>
          <a:bodyPr/>
          <a:lstStyle/>
          <a:p>
            <a:fld id="{E3D73FED-EC0C-402C-B889-9BB5E4437C79}" type="datetimeFigureOut">
              <a:rPr lang="en-US" smtClean="0"/>
              <a:t>11/21/2023</a:t>
            </a:fld>
            <a:endParaRPr lang="en-US"/>
          </a:p>
        </p:txBody>
      </p:sp>
      <p:sp>
        <p:nvSpPr>
          <p:cNvPr id="6" name="Footer Placeholder 5">
            <a:extLst>
              <a:ext uri="{FF2B5EF4-FFF2-40B4-BE49-F238E27FC236}">
                <a16:creationId xmlns:a16="http://schemas.microsoft.com/office/drawing/2014/main" id="{4B07DE6B-DB76-4161-80E1-40535691D3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46658-504A-4C16-B942-05C649BADF4B}"/>
              </a:ext>
            </a:extLst>
          </p:cNvPr>
          <p:cNvSpPr>
            <a:spLocks noGrp="1"/>
          </p:cNvSpPr>
          <p:nvPr>
            <p:ph type="sldNum" sz="quarter" idx="12"/>
          </p:nvPr>
        </p:nvSpPr>
        <p:spPr/>
        <p:txBody>
          <a:bodyPr/>
          <a:lstStyle/>
          <a:p>
            <a:fld id="{B5C90289-B056-415F-A3EC-2F98D1437C8F}" type="slidenum">
              <a:rPr lang="en-US" smtClean="0"/>
              <a:t>‹#›</a:t>
            </a:fld>
            <a:endParaRPr lang="en-US"/>
          </a:p>
        </p:txBody>
      </p:sp>
    </p:spTree>
    <p:extLst>
      <p:ext uri="{BB962C8B-B14F-4D97-AF65-F5344CB8AC3E}">
        <p14:creationId xmlns:p14="http://schemas.microsoft.com/office/powerpoint/2010/main" val="684790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AC35E-FCF1-49F9-9155-EF95022992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A425A73-9442-4C52-9F2B-C82530F206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5EEBF2-468A-4B71-9CDF-263DB27C5B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91C5EE-4752-48A0-8369-F9FDFCF1AC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9A70A0-9CA7-42F2-8E7E-C2FAE88C4D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891800-CEF0-432E-ADC4-DB13FC1F76EC}"/>
              </a:ext>
            </a:extLst>
          </p:cNvPr>
          <p:cNvSpPr>
            <a:spLocks noGrp="1"/>
          </p:cNvSpPr>
          <p:nvPr>
            <p:ph type="dt" sz="half" idx="10"/>
          </p:nvPr>
        </p:nvSpPr>
        <p:spPr/>
        <p:txBody>
          <a:bodyPr/>
          <a:lstStyle/>
          <a:p>
            <a:fld id="{E3D73FED-EC0C-402C-B889-9BB5E4437C79}" type="datetimeFigureOut">
              <a:rPr lang="en-US" smtClean="0"/>
              <a:t>11/21/2023</a:t>
            </a:fld>
            <a:endParaRPr lang="en-US"/>
          </a:p>
        </p:txBody>
      </p:sp>
      <p:sp>
        <p:nvSpPr>
          <p:cNvPr id="8" name="Footer Placeholder 7">
            <a:extLst>
              <a:ext uri="{FF2B5EF4-FFF2-40B4-BE49-F238E27FC236}">
                <a16:creationId xmlns:a16="http://schemas.microsoft.com/office/drawing/2014/main" id="{9D830332-B84D-43EA-B342-D7E1A13BBF9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BBC79D-F187-4BCB-8A2A-FB1E0273FDD8}"/>
              </a:ext>
            </a:extLst>
          </p:cNvPr>
          <p:cNvSpPr>
            <a:spLocks noGrp="1"/>
          </p:cNvSpPr>
          <p:nvPr>
            <p:ph type="sldNum" sz="quarter" idx="12"/>
          </p:nvPr>
        </p:nvSpPr>
        <p:spPr/>
        <p:txBody>
          <a:bodyPr/>
          <a:lstStyle/>
          <a:p>
            <a:fld id="{B5C90289-B056-415F-A3EC-2F98D1437C8F}" type="slidenum">
              <a:rPr lang="en-US" smtClean="0"/>
              <a:t>‹#›</a:t>
            </a:fld>
            <a:endParaRPr lang="en-US"/>
          </a:p>
        </p:txBody>
      </p:sp>
    </p:spTree>
    <p:extLst>
      <p:ext uri="{BB962C8B-B14F-4D97-AF65-F5344CB8AC3E}">
        <p14:creationId xmlns:p14="http://schemas.microsoft.com/office/powerpoint/2010/main" val="3727311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D167A-28A0-4F2B-903A-A0C22175EF1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B9D0CA-DBEE-4879-84B6-C438B42E6BA2}"/>
              </a:ext>
            </a:extLst>
          </p:cNvPr>
          <p:cNvSpPr>
            <a:spLocks noGrp="1"/>
          </p:cNvSpPr>
          <p:nvPr>
            <p:ph type="dt" sz="half" idx="10"/>
          </p:nvPr>
        </p:nvSpPr>
        <p:spPr/>
        <p:txBody>
          <a:bodyPr/>
          <a:lstStyle/>
          <a:p>
            <a:fld id="{E3D73FED-EC0C-402C-B889-9BB5E4437C79}" type="datetimeFigureOut">
              <a:rPr lang="en-US" smtClean="0"/>
              <a:t>11/21/2023</a:t>
            </a:fld>
            <a:endParaRPr lang="en-US"/>
          </a:p>
        </p:txBody>
      </p:sp>
      <p:sp>
        <p:nvSpPr>
          <p:cNvPr id="4" name="Footer Placeholder 3">
            <a:extLst>
              <a:ext uri="{FF2B5EF4-FFF2-40B4-BE49-F238E27FC236}">
                <a16:creationId xmlns:a16="http://schemas.microsoft.com/office/drawing/2014/main" id="{200D9862-D081-41C3-81D9-90A8F1386D6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D5D21E-71FC-45FB-AF8E-13961E701A2E}"/>
              </a:ext>
            </a:extLst>
          </p:cNvPr>
          <p:cNvSpPr>
            <a:spLocks noGrp="1"/>
          </p:cNvSpPr>
          <p:nvPr>
            <p:ph type="sldNum" sz="quarter" idx="12"/>
          </p:nvPr>
        </p:nvSpPr>
        <p:spPr/>
        <p:txBody>
          <a:bodyPr/>
          <a:lstStyle/>
          <a:p>
            <a:fld id="{B5C90289-B056-415F-A3EC-2F98D1437C8F}" type="slidenum">
              <a:rPr lang="en-US" smtClean="0"/>
              <a:t>‹#›</a:t>
            </a:fld>
            <a:endParaRPr lang="en-US"/>
          </a:p>
        </p:txBody>
      </p:sp>
    </p:spTree>
    <p:extLst>
      <p:ext uri="{BB962C8B-B14F-4D97-AF65-F5344CB8AC3E}">
        <p14:creationId xmlns:p14="http://schemas.microsoft.com/office/powerpoint/2010/main" val="1549108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1040FC-2D5B-497C-8755-14B225722D7B}"/>
              </a:ext>
            </a:extLst>
          </p:cNvPr>
          <p:cNvSpPr>
            <a:spLocks noGrp="1"/>
          </p:cNvSpPr>
          <p:nvPr>
            <p:ph type="dt" sz="half" idx="10"/>
          </p:nvPr>
        </p:nvSpPr>
        <p:spPr/>
        <p:txBody>
          <a:bodyPr/>
          <a:lstStyle/>
          <a:p>
            <a:fld id="{E3D73FED-EC0C-402C-B889-9BB5E4437C79}" type="datetimeFigureOut">
              <a:rPr lang="en-US" smtClean="0"/>
              <a:t>11/21/2023</a:t>
            </a:fld>
            <a:endParaRPr lang="en-US"/>
          </a:p>
        </p:txBody>
      </p:sp>
      <p:sp>
        <p:nvSpPr>
          <p:cNvPr id="3" name="Footer Placeholder 2">
            <a:extLst>
              <a:ext uri="{FF2B5EF4-FFF2-40B4-BE49-F238E27FC236}">
                <a16:creationId xmlns:a16="http://schemas.microsoft.com/office/drawing/2014/main" id="{BE1729EF-6D2E-407D-BA95-9E8443805B7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D617D16-FD16-40BD-9629-1F89BB1BD6E9}"/>
              </a:ext>
            </a:extLst>
          </p:cNvPr>
          <p:cNvSpPr>
            <a:spLocks noGrp="1"/>
          </p:cNvSpPr>
          <p:nvPr>
            <p:ph type="sldNum" sz="quarter" idx="12"/>
          </p:nvPr>
        </p:nvSpPr>
        <p:spPr/>
        <p:txBody>
          <a:bodyPr/>
          <a:lstStyle/>
          <a:p>
            <a:fld id="{B5C90289-B056-415F-A3EC-2F98D1437C8F}" type="slidenum">
              <a:rPr lang="en-US" smtClean="0"/>
              <a:t>‹#›</a:t>
            </a:fld>
            <a:endParaRPr lang="en-US"/>
          </a:p>
        </p:txBody>
      </p:sp>
    </p:spTree>
    <p:extLst>
      <p:ext uri="{BB962C8B-B14F-4D97-AF65-F5344CB8AC3E}">
        <p14:creationId xmlns:p14="http://schemas.microsoft.com/office/powerpoint/2010/main" val="1567669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1F2B9-B7A9-4561-A8E0-4E0EE7FDEF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EF78690-7494-48D4-B9A6-903882D27B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E0D347-8F3E-4402-929E-AC5ACE61E6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E867DE-ABBE-4F46-9BF3-33E30BCE0D3F}"/>
              </a:ext>
            </a:extLst>
          </p:cNvPr>
          <p:cNvSpPr>
            <a:spLocks noGrp="1"/>
          </p:cNvSpPr>
          <p:nvPr>
            <p:ph type="dt" sz="half" idx="10"/>
          </p:nvPr>
        </p:nvSpPr>
        <p:spPr/>
        <p:txBody>
          <a:bodyPr/>
          <a:lstStyle/>
          <a:p>
            <a:fld id="{E3D73FED-EC0C-402C-B889-9BB5E4437C79}" type="datetimeFigureOut">
              <a:rPr lang="en-US" smtClean="0"/>
              <a:t>11/21/2023</a:t>
            </a:fld>
            <a:endParaRPr lang="en-US"/>
          </a:p>
        </p:txBody>
      </p:sp>
      <p:sp>
        <p:nvSpPr>
          <p:cNvPr id="6" name="Footer Placeholder 5">
            <a:extLst>
              <a:ext uri="{FF2B5EF4-FFF2-40B4-BE49-F238E27FC236}">
                <a16:creationId xmlns:a16="http://schemas.microsoft.com/office/drawing/2014/main" id="{C37D5382-EF4C-4D05-A579-92A3821B5B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7BCA1E-B77B-4B1D-B37C-90EE2D4528F3}"/>
              </a:ext>
            </a:extLst>
          </p:cNvPr>
          <p:cNvSpPr>
            <a:spLocks noGrp="1"/>
          </p:cNvSpPr>
          <p:nvPr>
            <p:ph type="sldNum" sz="quarter" idx="12"/>
          </p:nvPr>
        </p:nvSpPr>
        <p:spPr/>
        <p:txBody>
          <a:bodyPr/>
          <a:lstStyle/>
          <a:p>
            <a:fld id="{B5C90289-B056-415F-A3EC-2F98D1437C8F}" type="slidenum">
              <a:rPr lang="en-US" smtClean="0"/>
              <a:t>‹#›</a:t>
            </a:fld>
            <a:endParaRPr lang="en-US"/>
          </a:p>
        </p:txBody>
      </p:sp>
    </p:spTree>
    <p:extLst>
      <p:ext uri="{BB962C8B-B14F-4D97-AF65-F5344CB8AC3E}">
        <p14:creationId xmlns:p14="http://schemas.microsoft.com/office/powerpoint/2010/main" val="1614590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6EBFF-35A7-4783-B884-144FB5E6C6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46EE7E-EF0A-4009-9AF8-6E112458AF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FEC51DA-2868-45EC-A954-552ABC53BC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B10FC6-96E1-49AE-989F-14707353C2EB}"/>
              </a:ext>
            </a:extLst>
          </p:cNvPr>
          <p:cNvSpPr>
            <a:spLocks noGrp="1"/>
          </p:cNvSpPr>
          <p:nvPr>
            <p:ph type="dt" sz="half" idx="10"/>
          </p:nvPr>
        </p:nvSpPr>
        <p:spPr/>
        <p:txBody>
          <a:bodyPr/>
          <a:lstStyle/>
          <a:p>
            <a:fld id="{E3D73FED-EC0C-402C-B889-9BB5E4437C79}" type="datetimeFigureOut">
              <a:rPr lang="en-US" smtClean="0"/>
              <a:t>11/21/2023</a:t>
            </a:fld>
            <a:endParaRPr lang="en-US"/>
          </a:p>
        </p:txBody>
      </p:sp>
      <p:sp>
        <p:nvSpPr>
          <p:cNvPr id="6" name="Footer Placeholder 5">
            <a:extLst>
              <a:ext uri="{FF2B5EF4-FFF2-40B4-BE49-F238E27FC236}">
                <a16:creationId xmlns:a16="http://schemas.microsoft.com/office/drawing/2014/main" id="{FFB569AA-3304-4DCD-BE99-F070861832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829E55-78D3-43AE-9DCD-4075BD237790}"/>
              </a:ext>
            </a:extLst>
          </p:cNvPr>
          <p:cNvSpPr>
            <a:spLocks noGrp="1"/>
          </p:cNvSpPr>
          <p:nvPr>
            <p:ph type="sldNum" sz="quarter" idx="12"/>
          </p:nvPr>
        </p:nvSpPr>
        <p:spPr/>
        <p:txBody>
          <a:bodyPr/>
          <a:lstStyle/>
          <a:p>
            <a:fld id="{B5C90289-B056-415F-A3EC-2F98D1437C8F}" type="slidenum">
              <a:rPr lang="en-US" smtClean="0"/>
              <a:t>‹#›</a:t>
            </a:fld>
            <a:endParaRPr lang="en-US"/>
          </a:p>
        </p:txBody>
      </p:sp>
    </p:spTree>
    <p:extLst>
      <p:ext uri="{BB962C8B-B14F-4D97-AF65-F5344CB8AC3E}">
        <p14:creationId xmlns:p14="http://schemas.microsoft.com/office/powerpoint/2010/main" val="3276353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9E5865-494B-4CB2-AAA0-4414C3DCF7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6CAA18F-A543-4E99-A1EC-222C82B926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A779D4-0F83-4397-ABC9-C081F65060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D73FED-EC0C-402C-B889-9BB5E4437C79}" type="datetimeFigureOut">
              <a:rPr lang="en-US" smtClean="0"/>
              <a:t>11/21/2023</a:t>
            </a:fld>
            <a:endParaRPr lang="en-US"/>
          </a:p>
        </p:txBody>
      </p:sp>
      <p:sp>
        <p:nvSpPr>
          <p:cNvPr id="5" name="Footer Placeholder 4">
            <a:extLst>
              <a:ext uri="{FF2B5EF4-FFF2-40B4-BE49-F238E27FC236}">
                <a16:creationId xmlns:a16="http://schemas.microsoft.com/office/drawing/2014/main" id="{E76B7AB6-BAF4-4893-A6E7-30C47858C8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74D0C55-991F-4795-9344-01B052D883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C90289-B056-415F-A3EC-2F98D1437C8F}" type="slidenum">
              <a:rPr lang="en-US" smtClean="0"/>
              <a:t>‹#›</a:t>
            </a:fld>
            <a:endParaRPr lang="en-US"/>
          </a:p>
        </p:txBody>
      </p:sp>
    </p:spTree>
    <p:extLst>
      <p:ext uri="{BB962C8B-B14F-4D97-AF65-F5344CB8AC3E}">
        <p14:creationId xmlns:p14="http://schemas.microsoft.com/office/powerpoint/2010/main" val="3388955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hyperlink" Target="https://shorturl.at/joR23" TargetMode="External"/><Relationship Id="rId2" Type="http://schemas.openxmlformats.org/officeDocument/2006/relationships/image" Target="../media/image1.jpeg"/><Relationship Id="rId16"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5" Type="http://schemas.openxmlformats.org/officeDocument/2006/relationships/image" Target="../media/image11.png"/><Relationship Id="rId10" Type="http://schemas.openxmlformats.org/officeDocument/2006/relationships/hyperlink" Target="https://github.com/Sandy0981" TargetMode="External"/><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hyperlink" Target="https://leetcode.com/sandy0981/"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C440B64-D997-5EF2-A6EC-BFF5755D7D65}"/>
              </a:ext>
            </a:extLst>
          </p:cNvPr>
          <p:cNvSpPr/>
          <p:nvPr/>
        </p:nvSpPr>
        <p:spPr>
          <a:xfrm>
            <a:off x="0" y="-31772"/>
            <a:ext cx="12192000" cy="1207911"/>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B9179B7-353F-2618-504C-ED71688B8A4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844692" y="314113"/>
            <a:ext cx="1669854" cy="1931680"/>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71AC3FDA-6D01-F6DC-99C4-BF6A883DB03A}"/>
              </a:ext>
            </a:extLst>
          </p:cNvPr>
          <p:cNvSpPr txBox="1"/>
          <p:nvPr/>
        </p:nvSpPr>
        <p:spPr>
          <a:xfrm>
            <a:off x="8882573" y="437110"/>
            <a:ext cx="1072730" cy="369332"/>
          </a:xfrm>
          <a:prstGeom prst="rect">
            <a:avLst/>
          </a:prstGeom>
          <a:noFill/>
        </p:spPr>
        <p:txBody>
          <a:bodyPr wrap="none" rtlCol="0">
            <a:spAutoFit/>
          </a:bodyPr>
          <a:lstStyle/>
          <a:p>
            <a:r>
              <a:rPr lang="en-US" b="1" dirty="0">
                <a:solidFill>
                  <a:schemeClr val="bg1"/>
                </a:solidFill>
                <a:latin typeface="Lora" pitchFamily="2" charset="0"/>
              </a:rPr>
              <a:t>Find me</a:t>
            </a:r>
          </a:p>
        </p:txBody>
      </p:sp>
      <p:sp>
        <p:nvSpPr>
          <p:cNvPr id="8" name="TextBox 7">
            <a:extLst>
              <a:ext uri="{FF2B5EF4-FFF2-40B4-BE49-F238E27FC236}">
                <a16:creationId xmlns:a16="http://schemas.microsoft.com/office/drawing/2014/main" id="{0E01E755-F6D5-EFC5-6861-11D8766671DA}"/>
              </a:ext>
            </a:extLst>
          </p:cNvPr>
          <p:cNvSpPr txBox="1"/>
          <p:nvPr/>
        </p:nvSpPr>
        <p:spPr>
          <a:xfrm>
            <a:off x="2892198" y="1279662"/>
            <a:ext cx="2714205" cy="523220"/>
          </a:xfrm>
          <a:prstGeom prst="rect">
            <a:avLst/>
          </a:prstGeom>
          <a:noFill/>
        </p:spPr>
        <p:txBody>
          <a:bodyPr wrap="none" rtlCol="0">
            <a:spAutoFit/>
          </a:bodyPr>
          <a:lstStyle/>
          <a:p>
            <a:r>
              <a:rPr lang="en-US" sz="2800" b="1" dirty="0">
                <a:solidFill>
                  <a:schemeClr val="tx1">
                    <a:lumMod val="75000"/>
                    <a:lumOff val="25000"/>
                  </a:schemeClr>
                </a:solidFill>
                <a:latin typeface="Lora" pitchFamily="2" charset="0"/>
              </a:rPr>
              <a:t>Sandeep Singh</a:t>
            </a:r>
          </a:p>
        </p:txBody>
      </p:sp>
      <p:sp>
        <p:nvSpPr>
          <p:cNvPr id="9" name="TextBox 8">
            <a:extLst>
              <a:ext uri="{FF2B5EF4-FFF2-40B4-BE49-F238E27FC236}">
                <a16:creationId xmlns:a16="http://schemas.microsoft.com/office/drawing/2014/main" id="{7C2EE6C5-E127-0280-FC71-88502A5FC24F}"/>
              </a:ext>
            </a:extLst>
          </p:cNvPr>
          <p:cNvSpPr txBox="1"/>
          <p:nvPr/>
        </p:nvSpPr>
        <p:spPr>
          <a:xfrm>
            <a:off x="3440222" y="1775902"/>
            <a:ext cx="1428596" cy="338554"/>
          </a:xfrm>
          <a:prstGeom prst="rect">
            <a:avLst/>
          </a:prstGeom>
          <a:noFill/>
        </p:spPr>
        <p:txBody>
          <a:bodyPr wrap="none" rtlCol="0">
            <a:spAutoFit/>
          </a:bodyPr>
          <a:lstStyle/>
          <a:p>
            <a:r>
              <a:rPr lang="en-US" sz="1600" dirty="0" smtClean="0">
                <a:solidFill>
                  <a:schemeClr val="tx1">
                    <a:lumMod val="75000"/>
                    <a:lumOff val="25000"/>
                  </a:schemeClr>
                </a:solidFill>
                <a:latin typeface="Lora" pitchFamily="2" charset="0"/>
              </a:rPr>
              <a:t>Go Developer</a:t>
            </a:r>
            <a:endParaRPr lang="en-US" sz="1600" dirty="0">
              <a:solidFill>
                <a:schemeClr val="tx1">
                  <a:lumMod val="75000"/>
                  <a:lumOff val="25000"/>
                </a:schemeClr>
              </a:solidFill>
              <a:latin typeface="Lora" pitchFamily="2" charset="0"/>
            </a:endParaRPr>
          </a:p>
        </p:txBody>
      </p:sp>
      <p:grpSp>
        <p:nvGrpSpPr>
          <p:cNvPr id="36" name="Group 35">
            <a:extLst>
              <a:ext uri="{FF2B5EF4-FFF2-40B4-BE49-F238E27FC236}">
                <a16:creationId xmlns:a16="http://schemas.microsoft.com/office/drawing/2014/main" id="{F3EBC17B-0417-2E9A-3ADE-652112182308}"/>
              </a:ext>
            </a:extLst>
          </p:cNvPr>
          <p:cNvGrpSpPr/>
          <p:nvPr/>
        </p:nvGrpSpPr>
        <p:grpSpPr>
          <a:xfrm>
            <a:off x="5972280" y="1447488"/>
            <a:ext cx="2543655" cy="307777"/>
            <a:chOff x="8952089" y="1419024"/>
            <a:chExt cx="2543655" cy="307777"/>
          </a:xfrm>
        </p:grpSpPr>
        <p:pic>
          <p:nvPicPr>
            <p:cNvPr id="1030" name="Picture 6">
              <a:extLst>
                <a:ext uri="{FF2B5EF4-FFF2-40B4-BE49-F238E27FC236}">
                  <a16:creationId xmlns:a16="http://schemas.microsoft.com/office/drawing/2014/main" id="{9E688174-55CF-5377-4112-E2213B5AB2C8}"/>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tretch>
              <a:fillRect/>
            </a:stretch>
          </p:blipFill>
          <p:spPr bwMode="auto">
            <a:xfrm>
              <a:off x="8952089" y="1452481"/>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36F49A1E-1539-E2CC-B319-E7EE881EBAA4}"/>
                </a:ext>
              </a:extLst>
            </p:cNvPr>
            <p:cNvSpPr txBox="1"/>
            <p:nvPr/>
          </p:nvSpPr>
          <p:spPr>
            <a:xfrm>
              <a:off x="9401901" y="1419024"/>
              <a:ext cx="2093843" cy="307777"/>
            </a:xfrm>
            <a:prstGeom prst="rect">
              <a:avLst/>
            </a:prstGeom>
            <a:noFill/>
          </p:spPr>
          <p:txBody>
            <a:bodyPr wrap="none" rtlCol="0">
              <a:spAutoFit/>
            </a:bodyPr>
            <a:lstStyle/>
            <a:p>
              <a:r>
                <a:rPr lang="en-US" sz="1400" dirty="0">
                  <a:solidFill>
                    <a:schemeClr val="tx1">
                      <a:lumMod val="75000"/>
                      <a:lumOff val="25000"/>
                    </a:schemeClr>
                  </a:solidFill>
                  <a:latin typeface="Lora" pitchFamily="2" charset="0"/>
                </a:rPr>
                <a:t>https://shorturl.at/joR23</a:t>
              </a:r>
              <a:endParaRPr lang="en-US" sz="1400" dirty="0">
                <a:solidFill>
                  <a:schemeClr val="tx1">
                    <a:lumMod val="75000"/>
                    <a:lumOff val="25000"/>
                  </a:schemeClr>
                </a:solidFill>
                <a:latin typeface="Lora" pitchFamily="2" charset="0"/>
              </a:endParaRPr>
            </a:p>
          </p:txBody>
        </p:sp>
      </p:grpSp>
      <p:grpSp>
        <p:nvGrpSpPr>
          <p:cNvPr id="41" name="Group 40">
            <a:extLst>
              <a:ext uri="{FF2B5EF4-FFF2-40B4-BE49-F238E27FC236}">
                <a16:creationId xmlns:a16="http://schemas.microsoft.com/office/drawing/2014/main" id="{567CBD45-71DC-3BDB-81C8-DCC857AB4680}"/>
              </a:ext>
            </a:extLst>
          </p:cNvPr>
          <p:cNvGrpSpPr/>
          <p:nvPr/>
        </p:nvGrpSpPr>
        <p:grpSpPr>
          <a:xfrm>
            <a:off x="9090339" y="1446107"/>
            <a:ext cx="3124560" cy="318029"/>
            <a:chOff x="9338804" y="1618985"/>
            <a:chExt cx="3124560" cy="318029"/>
          </a:xfrm>
        </p:grpSpPr>
        <p:pic>
          <p:nvPicPr>
            <p:cNvPr id="1032" name="Picture 8" descr="Email - Free social icons">
              <a:extLst>
                <a:ext uri="{FF2B5EF4-FFF2-40B4-BE49-F238E27FC236}">
                  <a16:creationId xmlns:a16="http://schemas.microsoft.com/office/drawing/2014/main" id="{BAD6EE62-A9C8-5384-0220-B794C074E1A4}"/>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flipH="1">
              <a:off x="9338804" y="1618985"/>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C7139A22-D8CF-FE3B-F277-0A2AE81CDFF8}"/>
                </a:ext>
              </a:extLst>
            </p:cNvPr>
            <p:cNvSpPr txBox="1"/>
            <p:nvPr/>
          </p:nvSpPr>
          <p:spPr>
            <a:xfrm>
              <a:off x="9789234" y="1629237"/>
              <a:ext cx="2674130" cy="307777"/>
            </a:xfrm>
            <a:prstGeom prst="rect">
              <a:avLst/>
            </a:prstGeom>
            <a:noFill/>
          </p:spPr>
          <p:txBody>
            <a:bodyPr wrap="none" rtlCol="0">
              <a:spAutoFit/>
            </a:bodyPr>
            <a:lstStyle/>
            <a:p>
              <a:r>
                <a:rPr lang="en-US" sz="1400" dirty="0">
                  <a:solidFill>
                    <a:schemeClr val="tx1">
                      <a:lumMod val="75000"/>
                      <a:lumOff val="25000"/>
                    </a:schemeClr>
                  </a:solidFill>
                  <a:latin typeface="Lora" pitchFamily="2" charset="0"/>
                </a:rPr>
                <a:t>sandeepsinghs321@gmail.com</a:t>
              </a:r>
            </a:p>
          </p:txBody>
        </p:sp>
      </p:grpSp>
      <p:grpSp>
        <p:nvGrpSpPr>
          <p:cNvPr id="38" name="Group 37">
            <a:extLst>
              <a:ext uri="{FF2B5EF4-FFF2-40B4-BE49-F238E27FC236}">
                <a16:creationId xmlns:a16="http://schemas.microsoft.com/office/drawing/2014/main" id="{00BCF38C-26D3-AB35-FCA1-5F9AEA920B6C}"/>
              </a:ext>
            </a:extLst>
          </p:cNvPr>
          <p:cNvGrpSpPr/>
          <p:nvPr/>
        </p:nvGrpSpPr>
        <p:grpSpPr>
          <a:xfrm>
            <a:off x="5972280" y="2167986"/>
            <a:ext cx="2393948" cy="307777"/>
            <a:chOff x="8953784" y="2470982"/>
            <a:chExt cx="2393948" cy="307777"/>
          </a:xfrm>
        </p:grpSpPr>
        <p:pic>
          <p:nvPicPr>
            <p:cNvPr id="1034" name="Picture 10" descr="Location pin - Free signs icons">
              <a:extLst>
                <a:ext uri="{FF2B5EF4-FFF2-40B4-BE49-F238E27FC236}">
                  <a16:creationId xmlns:a16="http://schemas.microsoft.com/office/drawing/2014/main" id="{F620973E-ED87-F804-7024-D41A513407F3}"/>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flipH="1">
              <a:off x="8953784" y="2504439"/>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296BBB3E-7CDD-3B91-EFB8-82AAA531A2C6}"/>
                </a:ext>
              </a:extLst>
            </p:cNvPr>
            <p:cNvSpPr txBox="1"/>
            <p:nvPr/>
          </p:nvSpPr>
          <p:spPr>
            <a:xfrm>
              <a:off x="9402519" y="2470982"/>
              <a:ext cx="1945213" cy="307777"/>
            </a:xfrm>
            <a:prstGeom prst="rect">
              <a:avLst/>
            </a:prstGeom>
            <a:noFill/>
          </p:spPr>
          <p:txBody>
            <a:bodyPr wrap="none" rtlCol="0">
              <a:spAutoFit/>
            </a:bodyPr>
            <a:lstStyle/>
            <a:p>
              <a:r>
                <a:rPr lang="en-US" sz="1400" dirty="0">
                  <a:solidFill>
                    <a:schemeClr val="tx1">
                      <a:lumMod val="75000"/>
                      <a:lumOff val="25000"/>
                    </a:schemeClr>
                  </a:solidFill>
                  <a:latin typeface="Lora" pitchFamily="2" charset="0"/>
                </a:rPr>
                <a:t>Bangalore, Karnataka</a:t>
              </a:r>
            </a:p>
          </p:txBody>
        </p:sp>
      </p:grpSp>
      <p:sp>
        <p:nvSpPr>
          <p:cNvPr id="14" name="TextBox 13">
            <a:extLst>
              <a:ext uri="{FF2B5EF4-FFF2-40B4-BE49-F238E27FC236}">
                <a16:creationId xmlns:a16="http://schemas.microsoft.com/office/drawing/2014/main" id="{822F223C-DCF5-6EBC-B035-D395FBFFB2AD}"/>
              </a:ext>
            </a:extLst>
          </p:cNvPr>
          <p:cNvSpPr txBox="1"/>
          <p:nvPr/>
        </p:nvSpPr>
        <p:spPr>
          <a:xfrm>
            <a:off x="880143" y="4310822"/>
            <a:ext cx="5107658" cy="1800493"/>
          </a:xfrm>
          <a:prstGeom prst="rect">
            <a:avLst/>
          </a:prstGeom>
          <a:noFill/>
        </p:spPr>
        <p:txBody>
          <a:bodyPr wrap="square">
            <a:spAutoFit/>
          </a:bodyPr>
          <a:lstStyle/>
          <a:p>
            <a:pPr algn="l" rtl="0">
              <a:lnSpc>
                <a:spcPct val="150000"/>
              </a:lnSpc>
            </a:pPr>
            <a:r>
              <a:rPr lang="en-US" b="1" dirty="0" smtClean="0">
                <a:solidFill>
                  <a:schemeClr val="tx1">
                    <a:lumMod val="85000"/>
                    <a:lumOff val="15000"/>
                  </a:schemeClr>
                </a:solidFill>
                <a:latin typeface="Lora" pitchFamily="2" charset="0"/>
              </a:rPr>
              <a:t>About Me</a:t>
            </a:r>
            <a:endParaRPr lang="en-US" b="1" i="0" dirty="0" smtClean="0">
              <a:solidFill>
                <a:schemeClr val="tx1">
                  <a:lumMod val="85000"/>
                  <a:lumOff val="15000"/>
                </a:schemeClr>
              </a:solidFill>
              <a:effectLst/>
              <a:latin typeface="Lora" pitchFamily="2" charset="0"/>
            </a:endParaRPr>
          </a:p>
          <a:p>
            <a:pPr algn="just"/>
            <a:r>
              <a:rPr lang="en-US" sz="1200" dirty="0">
                <a:latin typeface="Lora"/>
              </a:rPr>
              <a:t>I recently graduated in Computer Science and love coding and solving problems. I'm familiar with various programming languages and frameworks, and I'm eager to bring my fresh perspective to innovative tech projects.</a:t>
            </a:r>
          </a:p>
          <a:p>
            <a:pPr algn="just"/>
            <a:r>
              <a:rPr lang="en-US" sz="1200" dirty="0">
                <a:latin typeface="Lora"/>
              </a:rPr>
              <a:t>I come from Jodhpur, Rajasthan, and my dad serves in the army. Growing up in a military family taught me discipline and resilience. I'm excited to use my skills to contribute </a:t>
            </a:r>
            <a:r>
              <a:rPr lang="en-US" sz="1200" dirty="0" smtClean="0">
                <a:latin typeface="Lora"/>
              </a:rPr>
              <a:t>in the </a:t>
            </a:r>
            <a:r>
              <a:rPr lang="en-US" sz="1200" dirty="0">
                <a:latin typeface="Lora"/>
              </a:rPr>
              <a:t>tech industry.</a:t>
            </a:r>
          </a:p>
        </p:txBody>
      </p:sp>
      <p:sp>
        <p:nvSpPr>
          <p:cNvPr id="16" name="TextBox 15">
            <a:extLst>
              <a:ext uri="{FF2B5EF4-FFF2-40B4-BE49-F238E27FC236}">
                <a16:creationId xmlns:a16="http://schemas.microsoft.com/office/drawing/2014/main" id="{C3B50872-2D7F-4E6A-D5D7-99BB3CEAE3CC}"/>
              </a:ext>
            </a:extLst>
          </p:cNvPr>
          <p:cNvSpPr txBox="1"/>
          <p:nvPr/>
        </p:nvSpPr>
        <p:spPr>
          <a:xfrm>
            <a:off x="7084342" y="2747112"/>
            <a:ext cx="5107658" cy="457946"/>
          </a:xfrm>
          <a:prstGeom prst="rect">
            <a:avLst/>
          </a:prstGeom>
          <a:noFill/>
        </p:spPr>
        <p:txBody>
          <a:bodyPr wrap="square">
            <a:spAutoFit/>
          </a:bodyPr>
          <a:lstStyle/>
          <a:p>
            <a:pPr>
              <a:lnSpc>
                <a:spcPct val="150000"/>
              </a:lnSpc>
            </a:pPr>
            <a:r>
              <a:rPr lang="en-US" b="1" i="0" dirty="0" smtClean="0">
                <a:solidFill>
                  <a:schemeClr val="tx1">
                    <a:lumMod val="85000"/>
                    <a:lumOff val="15000"/>
                  </a:schemeClr>
                </a:solidFill>
                <a:effectLst/>
                <a:latin typeface="Lora" pitchFamily="2" charset="0"/>
              </a:rPr>
              <a:t>Training And Certifications</a:t>
            </a:r>
            <a:endParaRPr lang="en-US" b="1" i="0" dirty="0">
              <a:solidFill>
                <a:schemeClr val="tx1">
                  <a:lumMod val="85000"/>
                  <a:lumOff val="15000"/>
                </a:schemeClr>
              </a:solidFill>
              <a:effectLst/>
              <a:latin typeface="Lora" pitchFamily="2" charset="0"/>
            </a:endParaRPr>
          </a:p>
        </p:txBody>
      </p:sp>
      <p:sp>
        <p:nvSpPr>
          <p:cNvPr id="18" name="TextBox 17">
            <a:extLst>
              <a:ext uri="{FF2B5EF4-FFF2-40B4-BE49-F238E27FC236}">
                <a16:creationId xmlns:a16="http://schemas.microsoft.com/office/drawing/2014/main" id="{EB027FC1-030D-1F02-1153-FB1CBB64B30F}"/>
              </a:ext>
            </a:extLst>
          </p:cNvPr>
          <p:cNvSpPr txBox="1"/>
          <p:nvPr/>
        </p:nvSpPr>
        <p:spPr>
          <a:xfrm>
            <a:off x="931899" y="2857199"/>
            <a:ext cx="5107658" cy="892552"/>
          </a:xfrm>
          <a:prstGeom prst="rect">
            <a:avLst/>
          </a:prstGeom>
          <a:noFill/>
        </p:spPr>
        <p:txBody>
          <a:bodyPr wrap="square">
            <a:spAutoFit/>
          </a:bodyPr>
          <a:lstStyle/>
          <a:p>
            <a:pPr algn="l" rtl="0">
              <a:spcBef>
                <a:spcPts val="600"/>
              </a:spcBef>
            </a:pPr>
            <a:r>
              <a:rPr lang="en-US" b="1" i="0" dirty="0">
                <a:solidFill>
                  <a:schemeClr val="tx1">
                    <a:lumMod val="85000"/>
                    <a:lumOff val="15000"/>
                  </a:schemeClr>
                </a:solidFill>
                <a:effectLst/>
                <a:latin typeface="Lora" pitchFamily="2" charset="0"/>
              </a:rPr>
              <a:t>Education</a:t>
            </a:r>
          </a:p>
          <a:p>
            <a:pPr algn="l" rtl="0">
              <a:spcBef>
                <a:spcPts val="600"/>
              </a:spcBef>
            </a:pPr>
            <a:r>
              <a:rPr lang="en-US" sz="1200" dirty="0">
                <a:solidFill>
                  <a:schemeClr val="tx1">
                    <a:lumMod val="85000"/>
                    <a:lumOff val="15000"/>
                  </a:schemeClr>
                </a:solidFill>
                <a:latin typeface="Lora" pitchFamily="2" charset="0"/>
              </a:rPr>
              <a:t>HKBK College Of Engineering</a:t>
            </a:r>
            <a:r>
              <a:rPr lang="en-US" sz="1200" b="0" i="0" dirty="0">
                <a:solidFill>
                  <a:schemeClr val="tx1">
                    <a:lumMod val="85000"/>
                    <a:lumOff val="15000"/>
                  </a:schemeClr>
                </a:solidFill>
                <a:effectLst/>
                <a:latin typeface="Lora" pitchFamily="2" charset="0"/>
              </a:rPr>
              <a:t> (2019-2023)</a:t>
            </a:r>
          </a:p>
          <a:p>
            <a:pPr algn="l" rtl="0">
              <a:spcBef>
                <a:spcPts val="600"/>
              </a:spcBef>
            </a:pPr>
            <a:r>
              <a:rPr lang="en-US" sz="1200" b="0" i="0" dirty="0">
                <a:solidFill>
                  <a:schemeClr val="tx1">
                    <a:lumMod val="85000"/>
                    <a:lumOff val="15000"/>
                  </a:schemeClr>
                </a:solidFill>
                <a:effectLst/>
                <a:latin typeface="Lora" pitchFamily="2" charset="0"/>
              </a:rPr>
              <a:t>Bachelor in </a:t>
            </a:r>
            <a:r>
              <a:rPr lang="en-US" sz="1200" dirty="0">
                <a:solidFill>
                  <a:schemeClr val="tx1">
                    <a:lumMod val="85000"/>
                    <a:lumOff val="15000"/>
                  </a:schemeClr>
                </a:solidFill>
                <a:latin typeface="Lora" pitchFamily="2" charset="0"/>
              </a:rPr>
              <a:t>Computer Science And Engineering</a:t>
            </a:r>
            <a:endParaRPr lang="en-US" sz="1200" b="0" i="0" dirty="0">
              <a:solidFill>
                <a:schemeClr val="tx1">
                  <a:lumMod val="85000"/>
                  <a:lumOff val="15000"/>
                </a:schemeClr>
              </a:solidFill>
              <a:effectLst/>
              <a:latin typeface="Lora" pitchFamily="2" charset="0"/>
            </a:endParaRPr>
          </a:p>
        </p:txBody>
      </p:sp>
      <p:pic>
        <p:nvPicPr>
          <p:cNvPr id="6" name="Picture 4" descr="Overview - Free networking icons">
            <a:extLst>
              <a:ext uri="{FF2B5EF4-FFF2-40B4-BE49-F238E27FC236}">
                <a16:creationId xmlns:a16="http://schemas.microsoft.com/office/drawing/2014/main" id="{3C2D7D20-2191-6557-E973-10FA42EB3628}"/>
              </a:ext>
            </a:extLst>
          </p:cNvPr>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341772" y="4400756"/>
            <a:ext cx="502920" cy="50292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Graduation hat - Free education icons">
            <a:extLst>
              <a:ext uri="{FF2B5EF4-FFF2-40B4-BE49-F238E27FC236}">
                <a16:creationId xmlns:a16="http://schemas.microsoft.com/office/drawing/2014/main" id="{E7F9A86B-1723-D64B-1C19-FCE0AE43D2B3}"/>
              </a:ext>
            </a:extLst>
          </p:cNvPr>
          <p:cNvPicPr>
            <a:picLocks noChangeAspect="1" noChangeArrowheads="1"/>
          </p:cNvPicPr>
          <p:nvPr/>
        </p:nvPicPr>
        <p:blipFill>
          <a:blip r:embed="rId7" cstate="hqprint">
            <a:extLst>
              <a:ext uri="{28A0092B-C50C-407E-A947-70E740481C1C}">
                <a14:useLocalDpi xmlns:a14="http://schemas.microsoft.com/office/drawing/2010/main" val="0"/>
              </a:ext>
            </a:extLst>
          </a:blip>
          <a:srcRect/>
          <a:stretch>
            <a:fillRect/>
          </a:stretch>
        </p:blipFill>
        <p:spPr bwMode="auto">
          <a:xfrm>
            <a:off x="341772" y="2770808"/>
            <a:ext cx="502920" cy="50292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8" descr="Experience - Free miscellaneous icons">
            <a:extLst>
              <a:ext uri="{FF2B5EF4-FFF2-40B4-BE49-F238E27FC236}">
                <a16:creationId xmlns:a16="http://schemas.microsoft.com/office/drawing/2014/main" id="{A42376F0-6DCC-57F1-ADD2-68271A794FE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50942" y="2808668"/>
            <a:ext cx="502920" cy="502920"/>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Group 25">
            <a:extLst>
              <a:ext uri="{FF2B5EF4-FFF2-40B4-BE49-F238E27FC236}">
                <a16:creationId xmlns:a16="http://schemas.microsoft.com/office/drawing/2014/main" id="{2FFC0248-EB20-B4A3-EBC7-CE4F2ADAB4E0}"/>
              </a:ext>
            </a:extLst>
          </p:cNvPr>
          <p:cNvGrpSpPr/>
          <p:nvPr/>
        </p:nvGrpSpPr>
        <p:grpSpPr>
          <a:xfrm>
            <a:off x="9364659" y="5036865"/>
            <a:ext cx="1828577" cy="1124771"/>
            <a:chOff x="4654481" y="2967525"/>
            <a:chExt cx="1828577" cy="1124771"/>
          </a:xfrm>
        </p:grpSpPr>
        <p:sp>
          <p:nvSpPr>
            <p:cNvPr id="17" name="TextBox 16">
              <a:extLst>
                <a:ext uri="{FF2B5EF4-FFF2-40B4-BE49-F238E27FC236}">
                  <a16:creationId xmlns:a16="http://schemas.microsoft.com/office/drawing/2014/main" id="{061BD91D-5F99-4BB4-7BEC-1EDEC1DBDFDE}"/>
                </a:ext>
              </a:extLst>
            </p:cNvPr>
            <p:cNvSpPr txBox="1"/>
            <p:nvPr/>
          </p:nvSpPr>
          <p:spPr>
            <a:xfrm>
              <a:off x="5429068" y="2967525"/>
              <a:ext cx="184731" cy="338554"/>
            </a:xfrm>
            <a:prstGeom prst="rect">
              <a:avLst/>
            </a:prstGeom>
            <a:noFill/>
          </p:spPr>
          <p:txBody>
            <a:bodyPr wrap="none" rtlCol="0">
              <a:spAutoFit/>
            </a:bodyPr>
            <a:lstStyle/>
            <a:p>
              <a:endParaRPr lang="en-US" sz="1600" b="1" dirty="0">
                <a:latin typeface="Lora" pitchFamily="2" charset="0"/>
              </a:endParaRPr>
            </a:p>
          </p:txBody>
        </p:sp>
        <p:sp>
          <p:nvSpPr>
            <p:cNvPr id="20" name="Oval 19">
              <a:extLst>
                <a:ext uri="{FF2B5EF4-FFF2-40B4-BE49-F238E27FC236}">
                  <a16:creationId xmlns:a16="http://schemas.microsoft.com/office/drawing/2014/main" id="{2BE560D8-B92F-9500-F972-03F52F288C80}"/>
                </a:ext>
              </a:extLst>
            </p:cNvPr>
            <p:cNvSpPr/>
            <p:nvPr/>
          </p:nvSpPr>
          <p:spPr>
            <a:xfrm>
              <a:off x="4657161" y="3218013"/>
              <a:ext cx="270930" cy="27093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E117F59-1C42-37B0-6796-C7C6AF735872}"/>
                </a:ext>
              </a:extLst>
            </p:cNvPr>
            <p:cNvSpPr/>
            <p:nvPr/>
          </p:nvSpPr>
          <p:spPr>
            <a:xfrm>
              <a:off x="4654481" y="3763791"/>
              <a:ext cx="270930" cy="27093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3A358789-7065-589B-99EE-DBBC50FFE584}"/>
                </a:ext>
              </a:extLst>
            </p:cNvPr>
            <p:cNvSpPr txBox="1"/>
            <p:nvPr/>
          </p:nvSpPr>
          <p:spPr>
            <a:xfrm>
              <a:off x="5082964" y="3215640"/>
              <a:ext cx="1390959" cy="307777"/>
            </a:xfrm>
            <a:prstGeom prst="rect">
              <a:avLst/>
            </a:prstGeom>
            <a:noFill/>
            <a:ln>
              <a:noFill/>
            </a:ln>
          </p:spPr>
          <p:txBody>
            <a:bodyPr wrap="square" rtlCol="0">
              <a:spAutoFit/>
            </a:bodyPr>
            <a:lstStyle/>
            <a:p>
              <a:r>
                <a:rPr lang="en-US" sz="1400" dirty="0" smtClean="0">
                  <a:latin typeface="Lora" pitchFamily="2" charset="0"/>
                </a:rPr>
                <a:t>Sports</a:t>
              </a:r>
              <a:endParaRPr lang="en-US" sz="1400" dirty="0">
                <a:latin typeface="Lora" pitchFamily="2" charset="0"/>
              </a:endParaRPr>
            </a:p>
          </p:txBody>
        </p:sp>
        <p:sp>
          <p:nvSpPr>
            <p:cNvPr id="24" name="TextBox 23">
              <a:extLst>
                <a:ext uri="{FF2B5EF4-FFF2-40B4-BE49-F238E27FC236}">
                  <a16:creationId xmlns:a16="http://schemas.microsoft.com/office/drawing/2014/main" id="{A2D1A5F1-2D0A-FE24-CAB0-4FFA75ECCB0B}"/>
                </a:ext>
              </a:extLst>
            </p:cNvPr>
            <p:cNvSpPr txBox="1"/>
            <p:nvPr/>
          </p:nvSpPr>
          <p:spPr>
            <a:xfrm>
              <a:off x="5092099" y="3784519"/>
              <a:ext cx="1390959" cy="307777"/>
            </a:xfrm>
            <a:prstGeom prst="rect">
              <a:avLst/>
            </a:prstGeom>
            <a:noFill/>
            <a:ln>
              <a:noFill/>
            </a:ln>
          </p:spPr>
          <p:txBody>
            <a:bodyPr wrap="square" rtlCol="0">
              <a:spAutoFit/>
            </a:bodyPr>
            <a:lstStyle/>
            <a:p>
              <a:r>
                <a:rPr lang="en-US" sz="1400" dirty="0" smtClean="0">
                  <a:latin typeface="Lora" pitchFamily="2" charset="0"/>
                </a:rPr>
                <a:t>Volunteering</a:t>
              </a:r>
              <a:endParaRPr lang="en-US" sz="1400" dirty="0">
                <a:latin typeface="Lora" pitchFamily="2" charset="0"/>
              </a:endParaRPr>
            </a:p>
          </p:txBody>
        </p:sp>
      </p:grpSp>
      <p:grpSp>
        <p:nvGrpSpPr>
          <p:cNvPr id="42" name="Group 41">
            <a:extLst>
              <a:ext uri="{FF2B5EF4-FFF2-40B4-BE49-F238E27FC236}">
                <a16:creationId xmlns:a16="http://schemas.microsoft.com/office/drawing/2014/main" id="{E8E4517F-BB20-E26C-1744-F4DBD8777CD7}"/>
              </a:ext>
            </a:extLst>
          </p:cNvPr>
          <p:cNvGrpSpPr/>
          <p:nvPr/>
        </p:nvGrpSpPr>
        <p:grpSpPr>
          <a:xfrm>
            <a:off x="9090339" y="2111472"/>
            <a:ext cx="1835969" cy="329455"/>
            <a:chOff x="9317920" y="2203135"/>
            <a:chExt cx="1835969" cy="329455"/>
          </a:xfrm>
        </p:grpSpPr>
        <p:sp>
          <p:nvSpPr>
            <p:cNvPr id="40" name="TextBox 39">
              <a:extLst>
                <a:ext uri="{FF2B5EF4-FFF2-40B4-BE49-F238E27FC236}">
                  <a16:creationId xmlns:a16="http://schemas.microsoft.com/office/drawing/2014/main" id="{861D3C45-6AF3-E220-9BA1-3697401BAAB7}"/>
                </a:ext>
              </a:extLst>
            </p:cNvPr>
            <p:cNvSpPr txBox="1"/>
            <p:nvPr/>
          </p:nvSpPr>
          <p:spPr>
            <a:xfrm>
              <a:off x="9792619" y="2224813"/>
              <a:ext cx="1361270" cy="307777"/>
            </a:xfrm>
            <a:prstGeom prst="rect">
              <a:avLst/>
            </a:prstGeom>
            <a:noFill/>
          </p:spPr>
          <p:txBody>
            <a:bodyPr wrap="none" rtlCol="0">
              <a:spAutoFit/>
            </a:bodyPr>
            <a:lstStyle/>
            <a:p>
              <a:r>
                <a:rPr lang="en-US" sz="1400" dirty="0">
                  <a:solidFill>
                    <a:schemeClr val="tx1">
                      <a:lumMod val="75000"/>
                      <a:lumOff val="25000"/>
                    </a:schemeClr>
                  </a:solidFill>
                  <a:latin typeface="Lora" pitchFamily="2" charset="0"/>
                </a:rPr>
                <a:t>+91 8114421051</a:t>
              </a:r>
            </a:p>
          </p:txBody>
        </p:sp>
        <p:pic>
          <p:nvPicPr>
            <p:cNvPr id="1036" name="Picture 12" descr="Phone - Free communications icons">
              <a:extLst>
                <a:ext uri="{FF2B5EF4-FFF2-40B4-BE49-F238E27FC236}">
                  <a16:creationId xmlns:a16="http://schemas.microsoft.com/office/drawing/2014/main" id="{8D1BC303-92C3-C9A4-8794-EE546A841CA7}"/>
                </a:ext>
              </a:extLst>
            </p:cNvPr>
            <p:cNvPicPr>
              <a:picLocks noChangeAspect="1" noChangeArrowheads="1"/>
            </p:cNvPicPr>
            <p:nvPr/>
          </p:nvPicPr>
          <p:blipFill>
            <a:blip r:embed="rId9" cstate="hqprint">
              <a:extLst>
                <a:ext uri="{28A0092B-C50C-407E-A947-70E740481C1C}">
                  <a14:useLocalDpi xmlns:a14="http://schemas.microsoft.com/office/drawing/2010/main" val="0"/>
                </a:ext>
              </a:extLst>
            </a:blip>
            <a:srcRect/>
            <a:stretch>
              <a:fillRect/>
            </a:stretch>
          </p:blipFill>
          <p:spPr bwMode="auto">
            <a:xfrm>
              <a:off x="9317920" y="2203135"/>
              <a:ext cx="301200" cy="301200"/>
            </a:xfrm>
            <a:prstGeom prst="rect">
              <a:avLst/>
            </a:prstGeom>
            <a:noFill/>
            <a:extLst>
              <a:ext uri="{909E8E84-426E-40DD-AFC4-6F175D3DCCD1}">
                <a14:hiddenFill xmlns:a14="http://schemas.microsoft.com/office/drawing/2010/main">
                  <a:solidFill>
                    <a:srgbClr val="FFFFFF"/>
                  </a:solidFill>
                </a14:hiddenFill>
              </a:ext>
            </a:extLst>
          </p:spPr>
        </p:pic>
      </p:grpSp>
      <p:sp>
        <p:nvSpPr>
          <p:cNvPr id="51" name="Oval 50">
            <a:extLst>
              <a:ext uri="{FF2B5EF4-FFF2-40B4-BE49-F238E27FC236}">
                <a16:creationId xmlns:a16="http://schemas.microsoft.com/office/drawing/2014/main" id="{361B9A6F-C077-14AA-D6B0-100A1D73CBD7}"/>
              </a:ext>
            </a:extLst>
          </p:cNvPr>
          <p:cNvSpPr/>
          <p:nvPr/>
        </p:nvSpPr>
        <p:spPr>
          <a:xfrm>
            <a:off x="6515868" y="6352450"/>
            <a:ext cx="270930" cy="27093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361B9A6F-C077-14AA-D6B0-100A1D73CBD7}"/>
              </a:ext>
            </a:extLst>
          </p:cNvPr>
          <p:cNvSpPr/>
          <p:nvPr/>
        </p:nvSpPr>
        <p:spPr>
          <a:xfrm>
            <a:off x="6515868" y="5291474"/>
            <a:ext cx="270930" cy="27093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361B9A6F-C077-14AA-D6B0-100A1D73CBD7}"/>
              </a:ext>
            </a:extLst>
          </p:cNvPr>
          <p:cNvSpPr/>
          <p:nvPr/>
        </p:nvSpPr>
        <p:spPr>
          <a:xfrm>
            <a:off x="6521643" y="5821962"/>
            <a:ext cx="270930" cy="27093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5AECA66C-151F-6E81-1CDC-713E7C64EF7F}"/>
              </a:ext>
            </a:extLst>
          </p:cNvPr>
          <p:cNvSpPr txBox="1"/>
          <p:nvPr/>
        </p:nvSpPr>
        <p:spPr>
          <a:xfrm>
            <a:off x="6913494" y="5291474"/>
            <a:ext cx="1317750" cy="307777"/>
          </a:xfrm>
          <a:prstGeom prst="rect">
            <a:avLst/>
          </a:prstGeom>
          <a:noFill/>
          <a:ln>
            <a:noFill/>
          </a:ln>
        </p:spPr>
        <p:txBody>
          <a:bodyPr wrap="square" rtlCol="0">
            <a:spAutoFit/>
          </a:bodyPr>
          <a:lstStyle/>
          <a:p>
            <a:r>
              <a:rPr lang="en-US" sz="1400" dirty="0" smtClean="0">
                <a:latin typeface="Lora" pitchFamily="2" charset="0"/>
              </a:rPr>
              <a:t>Photography</a:t>
            </a:r>
            <a:endParaRPr lang="en-US" sz="1400" dirty="0">
              <a:latin typeface="Lora" pitchFamily="2" charset="0"/>
            </a:endParaRPr>
          </a:p>
        </p:txBody>
      </p:sp>
      <p:sp>
        <p:nvSpPr>
          <p:cNvPr id="56" name="TextBox 55">
            <a:extLst>
              <a:ext uri="{FF2B5EF4-FFF2-40B4-BE49-F238E27FC236}">
                <a16:creationId xmlns:a16="http://schemas.microsoft.com/office/drawing/2014/main" id="{5AECA66C-151F-6E81-1CDC-713E7C64EF7F}"/>
              </a:ext>
            </a:extLst>
          </p:cNvPr>
          <p:cNvSpPr txBox="1"/>
          <p:nvPr/>
        </p:nvSpPr>
        <p:spPr>
          <a:xfrm>
            <a:off x="6913494" y="5803538"/>
            <a:ext cx="1317750" cy="307777"/>
          </a:xfrm>
          <a:prstGeom prst="rect">
            <a:avLst/>
          </a:prstGeom>
          <a:noFill/>
          <a:ln>
            <a:noFill/>
          </a:ln>
        </p:spPr>
        <p:txBody>
          <a:bodyPr wrap="square" rtlCol="0">
            <a:spAutoFit/>
          </a:bodyPr>
          <a:lstStyle/>
          <a:p>
            <a:r>
              <a:rPr lang="en-US" sz="1400" dirty="0" smtClean="0">
                <a:latin typeface="Lora" pitchFamily="2" charset="0"/>
              </a:rPr>
              <a:t>Travel</a:t>
            </a:r>
            <a:endParaRPr lang="en-US" sz="1400" dirty="0">
              <a:latin typeface="Lora" pitchFamily="2" charset="0"/>
            </a:endParaRPr>
          </a:p>
        </p:txBody>
      </p:sp>
      <p:sp>
        <p:nvSpPr>
          <p:cNvPr id="58" name="TextBox 57">
            <a:extLst>
              <a:ext uri="{FF2B5EF4-FFF2-40B4-BE49-F238E27FC236}">
                <a16:creationId xmlns:a16="http://schemas.microsoft.com/office/drawing/2014/main" id="{5AECA66C-151F-6E81-1CDC-713E7C64EF7F}"/>
              </a:ext>
            </a:extLst>
          </p:cNvPr>
          <p:cNvSpPr txBox="1"/>
          <p:nvPr/>
        </p:nvSpPr>
        <p:spPr>
          <a:xfrm>
            <a:off x="6886794" y="6352450"/>
            <a:ext cx="1317750" cy="307777"/>
          </a:xfrm>
          <a:prstGeom prst="rect">
            <a:avLst/>
          </a:prstGeom>
          <a:noFill/>
          <a:ln>
            <a:noFill/>
          </a:ln>
        </p:spPr>
        <p:txBody>
          <a:bodyPr wrap="square" rtlCol="0">
            <a:spAutoFit/>
          </a:bodyPr>
          <a:lstStyle/>
          <a:p>
            <a:r>
              <a:rPr lang="en-US" sz="1400" dirty="0" smtClean="0">
                <a:latin typeface="Lora" pitchFamily="2" charset="0"/>
              </a:rPr>
              <a:t>Music</a:t>
            </a:r>
            <a:endParaRPr lang="en-US" sz="1400" dirty="0">
              <a:latin typeface="Lora" pitchFamily="2" charset="0"/>
            </a:endParaRPr>
          </a:p>
        </p:txBody>
      </p:sp>
      <p:sp>
        <p:nvSpPr>
          <p:cNvPr id="57" name="Rectangle 56"/>
          <p:cNvSpPr/>
          <p:nvPr/>
        </p:nvSpPr>
        <p:spPr>
          <a:xfrm>
            <a:off x="10052824" y="314112"/>
            <a:ext cx="1952268" cy="529327"/>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6" name="Picture 4">
            <a:hlinkClick r:id="rId10"/>
            <a:extLst>
              <a:ext uri="{FF2B5EF4-FFF2-40B4-BE49-F238E27FC236}">
                <a16:creationId xmlns:a16="http://schemas.microsoft.com/office/drawing/2014/main" id="{FA3D439B-B3B8-FE1E-A773-7BB45781A983}"/>
              </a:ext>
            </a:extLst>
          </p:cNvPr>
          <p:cNvPicPr>
            <a:picLocks noChangeAspect="1" noChangeArrowheads="1"/>
          </p:cNvPicPr>
          <p:nvPr/>
        </p:nvPicPr>
        <p:blipFill>
          <a:blip r:embed="rId11" cstate="hqprint">
            <a:extLst>
              <a:ext uri="{28A0092B-C50C-407E-A947-70E740481C1C}">
                <a14:useLocalDpi xmlns:a14="http://schemas.microsoft.com/office/drawing/2010/main" val="0"/>
              </a:ext>
            </a:extLst>
          </a:blip>
          <a:stretch>
            <a:fillRect/>
          </a:stretch>
        </p:blipFill>
        <p:spPr bwMode="auto">
          <a:xfrm>
            <a:off x="10156714" y="421858"/>
            <a:ext cx="368006" cy="354679"/>
          </a:xfrm>
          <a:prstGeom prst="rect">
            <a:avLst/>
          </a:prstGeom>
          <a:solidFill>
            <a:schemeClr val="bg1"/>
          </a:solidFill>
          <a:extLst/>
        </p:spPr>
      </p:pic>
      <p:pic>
        <p:nvPicPr>
          <p:cNvPr id="73" name="Picture 4">
            <a:hlinkClick r:id="rId12"/>
            <a:extLst>
              <a:ext uri="{FF2B5EF4-FFF2-40B4-BE49-F238E27FC236}">
                <a16:creationId xmlns:a16="http://schemas.microsoft.com/office/drawing/2014/main" id="{FA3D439B-B3B8-FE1E-A773-7BB45781A983}"/>
              </a:ext>
            </a:extLst>
          </p:cNvPr>
          <p:cNvPicPr>
            <a:picLocks noChangeAspect="1" noChangeArrowheads="1"/>
          </p:cNvPicPr>
          <p:nvPr/>
        </p:nvPicPr>
        <p:blipFill>
          <a:blip r:embed="rId13" cstate="hqprint">
            <a:extLst>
              <a:ext uri="{28A0092B-C50C-407E-A947-70E740481C1C}">
                <a14:useLocalDpi xmlns:a14="http://schemas.microsoft.com/office/drawing/2010/main" val="0"/>
              </a:ext>
            </a:extLst>
          </a:blip>
          <a:stretch>
            <a:fillRect/>
          </a:stretch>
        </p:blipFill>
        <p:spPr bwMode="auto">
          <a:xfrm>
            <a:off x="10900973" y="401435"/>
            <a:ext cx="354679" cy="354679"/>
          </a:xfrm>
          <a:prstGeom prst="rect">
            <a:avLst/>
          </a:prstGeom>
          <a:solidFill>
            <a:schemeClr val="bg1"/>
          </a:solidFill>
          <a:extLst/>
        </p:spPr>
      </p:pic>
      <p:pic>
        <p:nvPicPr>
          <p:cNvPr id="76" name="Picture 4">
            <a:hlinkClick r:id="rId14"/>
            <a:extLst>
              <a:ext uri="{FF2B5EF4-FFF2-40B4-BE49-F238E27FC236}">
                <a16:creationId xmlns:a16="http://schemas.microsoft.com/office/drawing/2014/main" id="{FA3D439B-B3B8-FE1E-A773-7BB45781A983}"/>
              </a:ext>
            </a:extLst>
          </p:cNvPr>
          <p:cNvPicPr>
            <a:picLocks noChangeAspect="1" noChangeArrowheads="1"/>
          </p:cNvPicPr>
          <p:nvPr/>
        </p:nvPicPr>
        <p:blipFill>
          <a:blip r:embed="rId15" cstate="hqprint">
            <a:extLst>
              <a:ext uri="{28A0092B-C50C-407E-A947-70E740481C1C}">
                <a14:useLocalDpi xmlns:a14="http://schemas.microsoft.com/office/drawing/2010/main" val="0"/>
              </a:ext>
            </a:extLst>
          </a:blip>
          <a:stretch>
            <a:fillRect/>
          </a:stretch>
        </p:blipFill>
        <p:spPr bwMode="auto">
          <a:xfrm>
            <a:off x="11552892" y="405446"/>
            <a:ext cx="354679" cy="354679"/>
          </a:xfrm>
          <a:prstGeom prst="rect">
            <a:avLst/>
          </a:prstGeom>
          <a:solidFill>
            <a:schemeClr val="bg1"/>
          </a:solidFill>
          <a:extLst/>
        </p:spPr>
      </p:pic>
      <p:sp>
        <p:nvSpPr>
          <p:cNvPr id="86" name="TextBox 85">
            <a:extLst>
              <a:ext uri="{FF2B5EF4-FFF2-40B4-BE49-F238E27FC236}">
                <a16:creationId xmlns:a16="http://schemas.microsoft.com/office/drawing/2014/main" id="{822F223C-DCF5-6EBC-B035-D395FBFFB2AD}"/>
              </a:ext>
            </a:extLst>
          </p:cNvPr>
          <p:cNvSpPr txBox="1"/>
          <p:nvPr/>
        </p:nvSpPr>
        <p:spPr>
          <a:xfrm>
            <a:off x="7107241" y="3161606"/>
            <a:ext cx="5107658" cy="1200329"/>
          </a:xfrm>
          <a:prstGeom prst="rect">
            <a:avLst/>
          </a:prstGeom>
          <a:noFill/>
        </p:spPr>
        <p:txBody>
          <a:bodyPr wrap="square">
            <a:spAutoFit/>
          </a:bodyPr>
          <a:lstStyle/>
          <a:p>
            <a:pPr marL="228600" indent="-228600" algn="l" rtl="0">
              <a:lnSpc>
                <a:spcPct val="150000"/>
              </a:lnSpc>
              <a:buFont typeface="Wingdings" panose="05000000000000000000" pitchFamily="2" charset="2"/>
              <a:buChar char="§"/>
            </a:pPr>
            <a:r>
              <a:rPr lang="en-US" sz="1200" b="1" dirty="0" err="1" smtClean="0">
                <a:latin typeface="Lora"/>
              </a:rPr>
              <a:t>TEKsystems</a:t>
            </a:r>
            <a:r>
              <a:rPr lang="en-US" sz="1200" b="1" dirty="0" smtClean="0">
                <a:latin typeface="Lora"/>
              </a:rPr>
              <a:t> , Bangalore   </a:t>
            </a:r>
            <a:r>
              <a:rPr lang="en-US" sz="1200" dirty="0" smtClean="0">
                <a:latin typeface="Lora"/>
              </a:rPr>
              <a:t>                             Oct 2023 - Dec 2023</a:t>
            </a:r>
          </a:p>
          <a:p>
            <a:pPr algn="l" rtl="0">
              <a:lnSpc>
                <a:spcPct val="150000"/>
              </a:lnSpc>
            </a:pPr>
            <a:r>
              <a:rPr lang="en-US" sz="1200" dirty="0">
                <a:latin typeface="Lora"/>
              </a:rPr>
              <a:t> </a:t>
            </a:r>
            <a:r>
              <a:rPr lang="en-US" sz="1200" dirty="0" smtClean="0">
                <a:latin typeface="Lora"/>
              </a:rPr>
              <a:t>     Go Lang Training</a:t>
            </a:r>
          </a:p>
          <a:p>
            <a:pPr marL="171450" indent="-171450" algn="l" rtl="0">
              <a:lnSpc>
                <a:spcPct val="150000"/>
              </a:lnSpc>
              <a:buFont typeface="Arial" panose="020B0604020202020204" pitchFamily="34" charset="0"/>
              <a:buChar char="•"/>
            </a:pPr>
            <a:r>
              <a:rPr lang="en-US" sz="1200" dirty="0" smtClean="0">
                <a:latin typeface="Lora"/>
              </a:rPr>
              <a:t> </a:t>
            </a:r>
            <a:r>
              <a:rPr lang="en-US" sz="1200" b="1" dirty="0" smtClean="0">
                <a:latin typeface="Lora"/>
              </a:rPr>
              <a:t>Pentagon Space, Bangalore                          </a:t>
            </a:r>
            <a:r>
              <a:rPr lang="en-US" sz="1200" dirty="0" smtClean="0">
                <a:latin typeface="Lora"/>
              </a:rPr>
              <a:t>May 2023 – Sep 2023</a:t>
            </a:r>
            <a:r>
              <a:rPr lang="en-US" sz="1200" dirty="0">
                <a:latin typeface="Lora"/>
              </a:rPr>
              <a:t> </a:t>
            </a:r>
            <a:endParaRPr lang="en-US" sz="1200" dirty="0" smtClean="0">
              <a:latin typeface="Lora"/>
            </a:endParaRPr>
          </a:p>
          <a:p>
            <a:pPr algn="l" rtl="0">
              <a:lnSpc>
                <a:spcPct val="150000"/>
              </a:lnSpc>
            </a:pPr>
            <a:r>
              <a:rPr lang="en-US" sz="1200" dirty="0">
                <a:latin typeface="Lora"/>
              </a:rPr>
              <a:t> </a:t>
            </a:r>
            <a:r>
              <a:rPr lang="en-US" sz="1200" dirty="0" smtClean="0">
                <a:latin typeface="Lora"/>
              </a:rPr>
              <a:t>     Java Full Stack Training</a:t>
            </a:r>
          </a:p>
        </p:txBody>
      </p:sp>
      <p:pic>
        <p:nvPicPr>
          <p:cNvPr id="94" name="Picture 8">
            <a:extLst>
              <a:ext uri="{FF2B5EF4-FFF2-40B4-BE49-F238E27FC236}">
                <a16:creationId xmlns:a16="http://schemas.microsoft.com/office/drawing/2014/main" id="{A42376F0-6DCC-57F1-ADD2-68271A794FE6}"/>
              </a:ext>
            </a:extLst>
          </p:cNvPr>
          <p:cNvPicPr>
            <a:picLocks noChangeAspect="1" noChangeArrowheads="1"/>
          </p:cNvPicPr>
          <p:nvPr/>
        </p:nvPicPr>
        <p:blipFill>
          <a:blip r:embed="rId16" cstate="hqprint">
            <a:extLst>
              <a:ext uri="{28A0092B-C50C-407E-A947-70E740481C1C}">
                <a14:useLocalDpi xmlns:a14="http://schemas.microsoft.com/office/drawing/2010/main" val="0"/>
              </a:ext>
            </a:extLst>
          </a:blip>
          <a:stretch>
            <a:fillRect/>
          </a:stretch>
        </p:blipFill>
        <p:spPr bwMode="auto">
          <a:xfrm>
            <a:off x="6421015" y="4427545"/>
            <a:ext cx="502920" cy="446934"/>
          </a:xfrm>
          <a:prstGeom prst="rect">
            <a:avLst/>
          </a:prstGeom>
          <a:noFill/>
          <a:extLst>
            <a:ext uri="{909E8E84-426E-40DD-AFC4-6F175D3DCCD1}">
              <a14:hiddenFill xmlns:a14="http://schemas.microsoft.com/office/drawing/2010/main">
                <a:solidFill>
                  <a:srgbClr val="FFFFFF"/>
                </a:solidFill>
              </a14:hiddenFill>
            </a:ext>
          </a:extLst>
        </p:spPr>
      </p:pic>
      <p:sp>
        <p:nvSpPr>
          <p:cNvPr id="96" name="TextBox 95">
            <a:extLst>
              <a:ext uri="{FF2B5EF4-FFF2-40B4-BE49-F238E27FC236}">
                <a16:creationId xmlns:a16="http://schemas.microsoft.com/office/drawing/2014/main" id="{C3B50872-2D7F-4E6A-D5D7-99BB3CEAE3CC}"/>
              </a:ext>
            </a:extLst>
          </p:cNvPr>
          <p:cNvSpPr txBox="1"/>
          <p:nvPr/>
        </p:nvSpPr>
        <p:spPr>
          <a:xfrm>
            <a:off x="7107241" y="4361935"/>
            <a:ext cx="5107658" cy="457946"/>
          </a:xfrm>
          <a:prstGeom prst="rect">
            <a:avLst/>
          </a:prstGeom>
          <a:noFill/>
        </p:spPr>
        <p:txBody>
          <a:bodyPr wrap="square">
            <a:spAutoFit/>
          </a:bodyPr>
          <a:lstStyle/>
          <a:p>
            <a:pPr>
              <a:lnSpc>
                <a:spcPct val="150000"/>
              </a:lnSpc>
            </a:pPr>
            <a:r>
              <a:rPr lang="en-US" b="1" i="0" dirty="0" smtClean="0">
                <a:solidFill>
                  <a:schemeClr val="tx1">
                    <a:lumMod val="85000"/>
                    <a:lumOff val="15000"/>
                  </a:schemeClr>
                </a:solidFill>
                <a:effectLst/>
                <a:latin typeface="Lora" pitchFamily="2" charset="0"/>
              </a:rPr>
              <a:t>Interests</a:t>
            </a:r>
            <a:endParaRPr lang="en-US" b="1" i="0" dirty="0">
              <a:solidFill>
                <a:schemeClr val="tx1">
                  <a:lumMod val="85000"/>
                  <a:lumOff val="15000"/>
                </a:schemeClr>
              </a:solidFill>
              <a:effectLst/>
              <a:latin typeface="Lora" pitchFamily="2" charset="0"/>
            </a:endParaRPr>
          </a:p>
        </p:txBody>
      </p:sp>
    </p:spTree>
    <p:extLst>
      <p:ext uri="{BB962C8B-B14F-4D97-AF65-F5344CB8AC3E}">
        <p14:creationId xmlns:p14="http://schemas.microsoft.com/office/powerpoint/2010/main" val="27385197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C440B64-D997-5EF2-A6EC-BFF5755D7D65}"/>
              </a:ext>
            </a:extLst>
          </p:cNvPr>
          <p:cNvSpPr/>
          <p:nvPr/>
        </p:nvSpPr>
        <p:spPr>
          <a:xfrm>
            <a:off x="0" y="0"/>
            <a:ext cx="2560320" cy="6889772"/>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pic>
        <p:nvPicPr>
          <p:cNvPr id="4" name="Picture 8">
            <a:extLst>
              <a:ext uri="{FF2B5EF4-FFF2-40B4-BE49-F238E27FC236}">
                <a16:creationId xmlns:a16="http://schemas.microsoft.com/office/drawing/2014/main" id="{A42376F0-6DCC-57F1-ADD2-68271A794FE6}"/>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tretch>
            <a:fillRect/>
          </a:stretch>
        </p:blipFill>
        <p:spPr bwMode="auto">
          <a:xfrm>
            <a:off x="2830596" y="129865"/>
            <a:ext cx="446934" cy="44693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3B50872-2D7F-4E6A-D5D7-99BB3CEAE3CC}"/>
              </a:ext>
            </a:extLst>
          </p:cNvPr>
          <p:cNvSpPr txBox="1"/>
          <p:nvPr/>
        </p:nvSpPr>
        <p:spPr>
          <a:xfrm>
            <a:off x="3436578" y="118853"/>
            <a:ext cx="5107658" cy="457946"/>
          </a:xfrm>
          <a:prstGeom prst="rect">
            <a:avLst/>
          </a:prstGeom>
          <a:noFill/>
        </p:spPr>
        <p:txBody>
          <a:bodyPr wrap="square">
            <a:spAutoFit/>
          </a:bodyPr>
          <a:lstStyle/>
          <a:p>
            <a:pPr>
              <a:lnSpc>
                <a:spcPct val="150000"/>
              </a:lnSpc>
            </a:pPr>
            <a:r>
              <a:rPr lang="en-US" b="1" i="0" dirty="0" smtClean="0">
                <a:solidFill>
                  <a:schemeClr val="tx1">
                    <a:lumMod val="85000"/>
                    <a:lumOff val="15000"/>
                  </a:schemeClr>
                </a:solidFill>
                <a:effectLst/>
                <a:latin typeface="Lora" pitchFamily="2" charset="0"/>
              </a:rPr>
              <a:t>Project</a:t>
            </a:r>
            <a:endParaRPr lang="en-US" b="1" i="0" dirty="0">
              <a:solidFill>
                <a:schemeClr val="tx1">
                  <a:lumMod val="85000"/>
                  <a:lumOff val="15000"/>
                </a:schemeClr>
              </a:solidFill>
              <a:effectLst/>
              <a:latin typeface="Lora" pitchFamily="2" charset="0"/>
            </a:endParaRPr>
          </a:p>
        </p:txBody>
      </p:sp>
      <p:sp>
        <p:nvSpPr>
          <p:cNvPr id="7" name="TextBox 6">
            <a:extLst>
              <a:ext uri="{FF2B5EF4-FFF2-40B4-BE49-F238E27FC236}">
                <a16:creationId xmlns:a16="http://schemas.microsoft.com/office/drawing/2014/main" id="{822F223C-DCF5-6EBC-B035-D395FBFFB2AD}"/>
              </a:ext>
            </a:extLst>
          </p:cNvPr>
          <p:cNvSpPr txBox="1"/>
          <p:nvPr/>
        </p:nvSpPr>
        <p:spPr>
          <a:xfrm>
            <a:off x="3436578" y="875606"/>
            <a:ext cx="7031861" cy="2908489"/>
          </a:xfrm>
          <a:prstGeom prst="rect">
            <a:avLst/>
          </a:prstGeom>
          <a:noFill/>
        </p:spPr>
        <p:txBody>
          <a:bodyPr wrap="square">
            <a:spAutoFit/>
          </a:bodyPr>
          <a:lstStyle/>
          <a:p>
            <a:pPr algn="l" rtl="0">
              <a:lnSpc>
                <a:spcPct val="150000"/>
              </a:lnSpc>
            </a:pPr>
            <a:r>
              <a:rPr lang="en-US" sz="1400" b="1" dirty="0" smtClean="0">
                <a:latin typeface="Lora"/>
              </a:rPr>
              <a:t>Title :- Job Portal </a:t>
            </a:r>
          </a:p>
          <a:p>
            <a:pPr algn="just">
              <a:lnSpc>
                <a:spcPct val="150000"/>
              </a:lnSpc>
            </a:pPr>
            <a:r>
              <a:rPr lang="en-US" sz="1200" dirty="0">
                <a:latin typeface="Lora"/>
              </a:rPr>
              <a:t>This project enables users to sign up, browse company job listings, and apply for positions. HR representatives can post job openings and manage the recruitment process, fostering a streamlined interaction between job </a:t>
            </a:r>
            <a:r>
              <a:rPr lang="en-US" sz="1200" dirty="0" smtClean="0">
                <a:latin typeface="Lora"/>
              </a:rPr>
              <a:t>seekers </a:t>
            </a:r>
            <a:r>
              <a:rPr lang="en-US" sz="1200" dirty="0">
                <a:latin typeface="Lora"/>
              </a:rPr>
              <a:t>and employers</a:t>
            </a:r>
            <a:r>
              <a:rPr lang="en-US" sz="1200" dirty="0" smtClean="0">
                <a:latin typeface="Lora"/>
              </a:rPr>
              <a:t>.</a:t>
            </a:r>
          </a:p>
          <a:p>
            <a:pPr marL="171450" indent="-171450" algn="just">
              <a:lnSpc>
                <a:spcPct val="150000"/>
              </a:lnSpc>
              <a:buFont typeface="Wingdings" panose="05000000000000000000" pitchFamily="2" charset="2"/>
              <a:buChar char="§"/>
            </a:pPr>
            <a:r>
              <a:rPr lang="en-US" sz="1200" dirty="0" smtClean="0">
                <a:latin typeface="Lora"/>
              </a:rPr>
              <a:t>I use </a:t>
            </a:r>
            <a:r>
              <a:rPr lang="en-US" sz="1200" dirty="0">
                <a:latin typeface="Lora"/>
              </a:rPr>
              <a:t>the </a:t>
            </a:r>
            <a:r>
              <a:rPr lang="en-US" sz="1200" b="1" dirty="0" smtClean="0">
                <a:solidFill>
                  <a:schemeClr val="accent1"/>
                </a:solidFill>
                <a:latin typeface="Lora"/>
              </a:rPr>
              <a:t>Gin </a:t>
            </a:r>
            <a:r>
              <a:rPr lang="en-US" sz="1200" b="1" dirty="0">
                <a:solidFill>
                  <a:schemeClr val="accent1"/>
                </a:solidFill>
                <a:latin typeface="Lora"/>
              </a:rPr>
              <a:t>framework </a:t>
            </a:r>
            <a:r>
              <a:rPr lang="en-US" sz="1200" dirty="0">
                <a:latin typeface="Lora"/>
              </a:rPr>
              <a:t>in this project because it helps me manage HTTP requests and responses more efficiently</a:t>
            </a:r>
            <a:r>
              <a:rPr lang="en-US" sz="1200" dirty="0" smtClean="0">
                <a:latin typeface="Lora"/>
              </a:rPr>
              <a:t>.</a:t>
            </a:r>
          </a:p>
          <a:p>
            <a:pPr marL="171450" indent="-171450" algn="just">
              <a:lnSpc>
                <a:spcPct val="150000"/>
              </a:lnSpc>
              <a:buFont typeface="Wingdings" panose="05000000000000000000" pitchFamily="2" charset="2"/>
              <a:buChar char="§"/>
            </a:pPr>
            <a:r>
              <a:rPr lang="en-US" sz="1200" dirty="0">
                <a:latin typeface="Lora"/>
              </a:rPr>
              <a:t>I implemented </a:t>
            </a:r>
            <a:r>
              <a:rPr lang="en-US" sz="1200" b="1" dirty="0">
                <a:solidFill>
                  <a:schemeClr val="accent1"/>
                </a:solidFill>
                <a:latin typeface="Lora"/>
              </a:rPr>
              <a:t>JWT token </a:t>
            </a:r>
            <a:r>
              <a:rPr lang="en-US" sz="1200" dirty="0">
                <a:latin typeface="Lora"/>
              </a:rPr>
              <a:t>authentication in the middleware for enhanced security during user authentication</a:t>
            </a:r>
            <a:r>
              <a:rPr lang="en-US" sz="1200" dirty="0" smtClean="0">
                <a:latin typeface="Lora"/>
              </a:rPr>
              <a:t>.</a:t>
            </a:r>
          </a:p>
          <a:p>
            <a:pPr marL="171450" indent="-171450" algn="just">
              <a:lnSpc>
                <a:spcPct val="150000"/>
              </a:lnSpc>
              <a:buFont typeface="Wingdings" panose="05000000000000000000" pitchFamily="2" charset="2"/>
              <a:buChar char="§"/>
            </a:pPr>
            <a:r>
              <a:rPr lang="en-US" sz="1200" dirty="0">
                <a:latin typeface="Lora"/>
              </a:rPr>
              <a:t>The project's data storage is implemented using </a:t>
            </a:r>
            <a:r>
              <a:rPr lang="en-US" sz="1200" b="1" dirty="0" err="1">
                <a:solidFill>
                  <a:schemeClr val="accent1"/>
                </a:solidFill>
                <a:latin typeface="Lora"/>
              </a:rPr>
              <a:t>Gorm</a:t>
            </a:r>
            <a:r>
              <a:rPr lang="en-US" sz="1200" dirty="0">
                <a:latin typeface="Lora"/>
              </a:rPr>
              <a:t>, further facilitating seamless data management.</a:t>
            </a:r>
            <a:endParaRPr lang="en-US" sz="1200" b="1" dirty="0" smtClean="0">
              <a:latin typeface="Lora"/>
            </a:endParaRPr>
          </a:p>
        </p:txBody>
      </p:sp>
    </p:spTree>
    <p:extLst>
      <p:ext uri="{BB962C8B-B14F-4D97-AF65-F5344CB8AC3E}">
        <p14:creationId xmlns:p14="http://schemas.microsoft.com/office/powerpoint/2010/main" val="22398685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02">
      <a:dk1>
        <a:sysClr val="windowText" lastClr="000000"/>
      </a:dk1>
      <a:lt1>
        <a:sysClr val="window" lastClr="FFFFFF"/>
      </a:lt1>
      <a:dk2>
        <a:srgbClr val="44546A"/>
      </a:dk2>
      <a:lt2>
        <a:srgbClr val="E7E6E6"/>
      </a:lt2>
      <a:accent1>
        <a:srgbClr val="00224B"/>
      </a:accent1>
      <a:accent2>
        <a:srgbClr val="FE2020"/>
      </a:accent2>
      <a:accent3>
        <a:srgbClr val="7030A0"/>
      </a:accent3>
      <a:accent4>
        <a:srgbClr val="00B050"/>
      </a:accent4>
      <a:accent5>
        <a:srgbClr val="FFC000"/>
      </a:accent5>
      <a:accent6>
        <a:srgbClr val="C00000"/>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636</TotalTime>
  <Words>238</Words>
  <Application>Microsoft Office PowerPoint</Application>
  <PresentationFormat>Widescreen</PresentationFormat>
  <Paragraphs>30</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Calibri Light</vt:lpstr>
      <vt:lpstr>Lora</vt:lpstr>
      <vt:lpstr>Wingdings</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m10404</dc:creator>
  <cp:lastModifiedBy>ORR Training 6</cp:lastModifiedBy>
  <cp:revision>34</cp:revision>
  <dcterms:created xsi:type="dcterms:W3CDTF">2021-02-19T04:45:34Z</dcterms:created>
  <dcterms:modified xsi:type="dcterms:W3CDTF">2023-11-21T13:03:38Z</dcterms:modified>
</cp:coreProperties>
</file>