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CF28-AF29-4C98-9552-528729B54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A3F4E-611B-40D2-9321-16F9338DA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FDC55-FDD7-483B-B9CF-3BA89A22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FED-EC0C-402C-B889-9BB5E4437C7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B38D6-8854-4287-844E-8C048134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F7381-FD74-4F17-948D-9E168247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0289-B056-415F-A3EC-2F98D143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2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D7BC-C363-4512-A016-6E76E41D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376FF-DF2B-48CA-9BB8-55D73CDF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DE90B-C92C-4F39-9E98-0119F253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FED-EC0C-402C-B889-9BB5E4437C7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222AC-A30E-4145-8C91-C639BAE41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06E65-440C-4698-9D92-3F327419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0289-B056-415F-A3EC-2F98D143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2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B13B8-A581-463D-A8D1-09248CFF7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6EA0A-A5FA-4DA3-9215-0A3CC541F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22F83-30BC-4B06-926A-A550D2DE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FED-EC0C-402C-B889-9BB5E4437C7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29F8A-DCC9-41BE-8FDB-6C4CF715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8E05C-B163-4E45-8EEE-27C87589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0289-B056-415F-A3EC-2F98D143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1332-A286-4A12-A619-4457B497F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0C93-4CE5-4A43-92AF-5E9BA1248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A90E0-476F-4D7C-8836-0A01170B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FED-EC0C-402C-B889-9BB5E4437C7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2472-941D-4A86-A425-72290ECB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8FEEF-3633-49B2-A858-3B63C9F3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0289-B056-415F-A3EC-2F98D143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D422-893D-45DA-9796-AB6C09A7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09B6B-8032-499F-8587-434C9F9DF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F6DE2-B974-47F1-A599-5CCD49E8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FED-EC0C-402C-B889-9BB5E4437C7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071B3-C90A-4593-913F-39A31594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01DF3-E87C-42E7-8C1C-30F16ED1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0289-B056-415F-A3EC-2F98D143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4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7987-EFEC-47DC-9BD7-530E1AF3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CF2CC-42B4-4B1A-915C-4E97EDBA2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36B05-336F-4B42-ACC5-C196CBAD8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963CE-F5E6-4CD0-8016-46F7223E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FED-EC0C-402C-B889-9BB5E4437C7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7DE6B-DB76-4161-80E1-40535691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46658-504A-4C16-B942-05C649BAD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0289-B056-415F-A3EC-2F98D143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9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C35E-FCF1-49F9-9155-EF950229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25A73-9442-4C52-9F2B-C82530F20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EEBF2-468A-4B71-9CDF-263DB27C5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1C5EE-4752-48A0-8369-F9FDFCF1A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A70A0-9CA7-42F2-8E7E-C2FAE88C4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91800-CEF0-432E-ADC4-DB13FC1F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FED-EC0C-402C-B889-9BB5E4437C7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30332-B84D-43EA-B342-D7E1A13B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BC79D-F187-4BCB-8A2A-FB1E0273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0289-B056-415F-A3EC-2F98D143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1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167A-28A0-4F2B-903A-A0C22175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9D0CA-DBEE-4879-84B6-C438B42E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FED-EC0C-402C-B889-9BB5E4437C7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D9862-D081-41C3-81D9-90A8F138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5D21E-71FC-45FB-AF8E-13961E70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0289-B056-415F-A3EC-2F98D143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0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040FC-2D5B-497C-8755-14B22572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FED-EC0C-402C-B889-9BB5E4437C7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729EF-6D2E-407D-BA95-9E844380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17D16-FD16-40BD-9629-1F89BB1B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0289-B056-415F-A3EC-2F98D143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6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F2B9-B7A9-4561-A8E0-4E0EE7FD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78690-7494-48D4-B9A6-903882D2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0D347-8F3E-4402-929E-AC5ACE61E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867DE-ABBE-4F46-9BF3-33E30BCE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FED-EC0C-402C-B889-9BB5E4437C7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D5382-EF4C-4D05-A579-92A3821B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BCA1E-B77B-4B1D-B37C-90EE2D45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0289-B056-415F-A3EC-2F98D143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90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EBFF-35A7-4783-B884-144FB5E6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6EE7E-EF0A-4009-9AF8-6E112458A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C51DA-2868-45EC-A954-552ABC53B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10FC6-96E1-49AE-989F-14707353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73FED-EC0C-402C-B889-9BB5E4437C7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569AA-3304-4DCD-BE99-F0708618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29E55-78D3-43AE-9DCD-4075BD23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90289-B056-415F-A3EC-2F98D143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5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E5865-494B-4CB2-AAA0-4414C3DC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AA18F-A543-4E99-A1EC-222C82B92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779D4-0F83-4397-ABC9-C081F6506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73FED-EC0C-402C-B889-9BB5E4437C79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B7AB6-BAF4-4893-A6E7-30C47858C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0C55-991F-4795-9344-01B052D88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90289-B056-415F-A3EC-2F98D1437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440B64-D997-5EF2-A6EC-BFF5755D7D65}"/>
              </a:ext>
            </a:extLst>
          </p:cNvPr>
          <p:cNvSpPr/>
          <p:nvPr/>
        </p:nvSpPr>
        <p:spPr>
          <a:xfrm>
            <a:off x="0" y="0"/>
            <a:ext cx="12192000" cy="12079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in a suit and tie&#10;&#10;Description automatically generated">
            <a:extLst>
              <a:ext uri="{FF2B5EF4-FFF2-40B4-BE49-F238E27FC236}">
                <a16:creationId xmlns:a16="http://schemas.microsoft.com/office/drawing/2014/main" id="{0B9179B7-353F-2618-504C-ED71688B8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8" t="3713" r="13143" b="49424"/>
          <a:stretch>
            <a:fillRect/>
          </a:stretch>
        </p:blipFill>
        <p:spPr>
          <a:xfrm>
            <a:off x="1174045" y="321734"/>
            <a:ext cx="2065868" cy="2065868"/>
          </a:xfrm>
          <a:custGeom>
            <a:avLst/>
            <a:gdLst>
              <a:gd name="connsiteX0" fmla="*/ 1032934 w 2065868"/>
              <a:gd name="connsiteY0" fmla="*/ 0 h 2065868"/>
              <a:gd name="connsiteX1" fmla="*/ 2065868 w 2065868"/>
              <a:gd name="connsiteY1" fmla="*/ 1032934 h 2065868"/>
              <a:gd name="connsiteX2" fmla="*/ 1032934 w 2065868"/>
              <a:gd name="connsiteY2" fmla="*/ 2065868 h 2065868"/>
              <a:gd name="connsiteX3" fmla="*/ 0 w 2065868"/>
              <a:gd name="connsiteY3" fmla="*/ 1032934 h 2065868"/>
              <a:gd name="connsiteX4" fmla="*/ 1032934 w 2065868"/>
              <a:gd name="connsiteY4" fmla="*/ 0 h 206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868" h="2065868">
                <a:moveTo>
                  <a:pt x="1032934" y="0"/>
                </a:moveTo>
                <a:cubicBezTo>
                  <a:pt x="1603408" y="0"/>
                  <a:pt x="2065868" y="462460"/>
                  <a:pt x="2065868" y="1032934"/>
                </a:cubicBezTo>
                <a:cubicBezTo>
                  <a:pt x="2065868" y="1603408"/>
                  <a:pt x="1603408" y="2065868"/>
                  <a:pt x="1032934" y="2065868"/>
                </a:cubicBezTo>
                <a:cubicBezTo>
                  <a:pt x="462460" y="2065868"/>
                  <a:pt x="0" y="1603408"/>
                  <a:pt x="0" y="1032934"/>
                </a:cubicBezTo>
                <a:cubicBezTo>
                  <a:pt x="0" y="462460"/>
                  <a:pt x="462460" y="0"/>
                  <a:pt x="1032934" y="0"/>
                </a:cubicBezTo>
                <a:close/>
              </a:path>
            </a:pathLst>
          </a:custGeom>
          <a:ln w="57150">
            <a:solidFill>
              <a:srgbClr val="00224B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AC3FDA-6D01-F6DC-99C4-BF6A883DB03A}"/>
              </a:ext>
            </a:extLst>
          </p:cNvPr>
          <p:cNvSpPr txBox="1"/>
          <p:nvPr/>
        </p:nvSpPr>
        <p:spPr>
          <a:xfrm>
            <a:off x="9459240" y="419289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ora" pitchFamily="2" charset="0"/>
              </a:rPr>
              <a:t>Find 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F8B41C-D6D2-C051-5E75-E0E3B7840B93}"/>
              </a:ext>
            </a:extLst>
          </p:cNvPr>
          <p:cNvGrpSpPr/>
          <p:nvPr/>
        </p:nvGrpSpPr>
        <p:grpSpPr>
          <a:xfrm>
            <a:off x="10652619" y="375355"/>
            <a:ext cx="1155699" cy="457200"/>
            <a:chOff x="10652619" y="375355"/>
            <a:chExt cx="1155699" cy="457200"/>
          </a:xfrm>
        </p:grpSpPr>
        <p:pic>
          <p:nvPicPr>
            <p:cNvPr id="1026" name="Picture 2" descr="Facebook circular logo - Free social media icons">
              <a:extLst>
                <a:ext uri="{FF2B5EF4-FFF2-40B4-BE49-F238E27FC236}">
                  <a16:creationId xmlns:a16="http://schemas.microsoft.com/office/drawing/2014/main" id="{30B87CAD-827D-2C5F-30C7-0CD229964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52619" y="375355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interest - Free social media icons">
              <a:extLst>
                <a:ext uri="{FF2B5EF4-FFF2-40B4-BE49-F238E27FC236}">
                  <a16:creationId xmlns:a16="http://schemas.microsoft.com/office/drawing/2014/main" id="{FA3D439B-B3B8-FE1E-A773-7BB45781A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51118" y="375355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01E755-F6D5-EFC5-6861-11D8766671DA}"/>
              </a:ext>
            </a:extLst>
          </p:cNvPr>
          <p:cNvSpPr txBox="1"/>
          <p:nvPr/>
        </p:nvSpPr>
        <p:spPr>
          <a:xfrm>
            <a:off x="3381586" y="1282146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Sandeep Singh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EE6C5-E127-0280-FC71-88502A5FC24F}"/>
              </a:ext>
            </a:extLst>
          </p:cNvPr>
          <p:cNvSpPr txBox="1"/>
          <p:nvPr/>
        </p:nvSpPr>
        <p:spPr>
          <a:xfrm>
            <a:off x="3381586" y="1778000"/>
            <a:ext cx="1954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Software Engineer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3EBC17B-0417-2E9A-3ADE-652112182308}"/>
              </a:ext>
            </a:extLst>
          </p:cNvPr>
          <p:cNvGrpSpPr/>
          <p:nvPr/>
        </p:nvGrpSpPr>
        <p:grpSpPr>
          <a:xfrm>
            <a:off x="5972280" y="1604690"/>
            <a:ext cx="2678925" cy="307777"/>
            <a:chOff x="8952089" y="1394509"/>
            <a:chExt cx="2678925" cy="307777"/>
          </a:xfrm>
        </p:grpSpPr>
        <p:pic>
          <p:nvPicPr>
            <p:cNvPr id="1030" name="Picture 6" descr="Internet - Free signs icons">
              <a:extLst>
                <a:ext uri="{FF2B5EF4-FFF2-40B4-BE49-F238E27FC236}">
                  <a16:creationId xmlns:a16="http://schemas.microsoft.com/office/drawing/2014/main" id="{9E688174-55CF-5377-4112-E2213B5AB2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8952089" y="1411237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F49A1E-1539-E2CC-B319-E7EE881EBAA4}"/>
                </a:ext>
              </a:extLst>
            </p:cNvPr>
            <p:cNvSpPr txBox="1"/>
            <p:nvPr/>
          </p:nvSpPr>
          <p:spPr>
            <a:xfrm>
              <a:off x="9402519" y="1394509"/>
              <a:ext cx="22284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http://graphicman.com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67CBD45-71DC-3BDB-81C8-DCC857AB4680}"/>
              </a:ext>
            </a:extLst>
          </p:cNvPr>
          <p:cNvGrpSpPr/>
          <p:nvPr/>
        </p:nvGrpSpPr>
        <p:grpSpPr>
          <a:xfrm>
            <a:off x="9090339" y="1638742"/>
            <a:ext cx="3124560" cy="318029"/>
            <a:chOff x="9338804" y="1618985"/>
            <a:chExt cx="3124560" cy="318029"/>
          </a:xfrm>
        </p:grpSpPr>
        <p:pic>
          <p:nvPicPr>
            <p:cNvPr id="1032" name="Picture 8" descr="Email - Free social icons">
              <a:extLst>
                <a:ext uri="{FF2B5EF4-FFF2-40B4-BE49-F238E27FC236}">
                  <a16:creationId xmlns:a16="http://schemas.microsoft.com/office/drawing/2014/main" id="{BAD6EE62-A9C8-5384-0220-B794C074E1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9338804" y="1618985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139A22-D8CF-FE3B-F277-0A2AE81CDFF8}"/>
                </a:ext>
              </a:extLst>
            </p:cNvPr>
            <p:cNvSpPr txBox="1"/>
            <p:nvPr/>
          </p:nvSpPr>
          <p:spPr>
            <a:xfrm>
              <a:off x="9789234" y="1629237"/>
              <a:ext cx="2674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sandeepsinghs321@gmail.com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BCF38C-26D3-AB35-FCA1-5F9AEA920B6C}"/>
              </a:ext>
            </a:extLst>
          </p:cNvPr>
          <p:cNvGrpSpPr/>
          <p:nvPr/>
        </p:nvGrpSpPr>
        <p:grpSpPr>
          <a:xfrm>
            <a:off x="5972280" y="2245310"/>
            <a:ext cx="2393948" cy="307777"/>
            <a:chOff x="8953784" y="2470982"/>
            <a:chExt cx="2393948" cy="307777"/>
          </a:xfrm>
        </p:grpSpPr>
        <p:pic>
          <p:nvPicPr>
            <p:cNvPr id="1034" name="Picture 10" descr="Location pin - Free signs icons">
              <a:extLst>
                <a:ext uri="{FF2B5EF4-FFF2-40B4-BE49-F238E27FC236}">
                  <a16:creationId xmlns:a16="http://schemas.microsoft.com/office/drawing/2014/main" id="{F620973E-ED87-F804-7024-D41A51340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953784" y="2504439"/>
              <a:ext cx="274320" cy="27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6BBB3E-7CDD-3B91-EFB8-82AAA531A2C6}"/>
                </a:ext>
              </a:extLst>
            </p:cNvPr>
            <p:cNvSpPr txBox="1"/>
            <p:nvPr/>
          </p:nvSpPr>
          <p:spPr>
            <a:xfrm>
              <a:off x="9402519" y="2470982"/>
              <a:ext cx="1945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Bangalore, Karnataka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22F223C-DCF5-6EBC-B035-D395FBFFB2AD}"/>
              </a:ext>
            </a:extLst>
          </p:cNvPr>
          <p:cNvSpPr txBox="1"/>
          <p:nvPr/>
        </p:nvSpPr>
        <p:spPr>
          <a:xfrm>
            <a:off x="931899" y="3780594"/>
            <a:ext cx="5107658" cy="158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Overview</a:t>
            </a:r>
          </a:p>
          <a:p>
            <a:pPr algn="l" rtl="0"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I'm an independent, full-time freelance Graphic Designer with 10+ years of professional design experience.) am passionate about what I do and committed to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 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delivering high caliber design, consistent communication and follow-through every time.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B50872-2D7F-4E6A-D5D7-99BB3CEAE3CC}"/>
              </a:ext>
            </a:extLst>
          </p:cNvPr>
          <p:cNvSpPr txBox="1"/>
          <p:nvPr/>
        </p:nvSpPr>
        <p:spPr>
          <a:xfrm>
            <a:off x="931899" y="5406569"/>
            <a:ext cx="5107658" cy="1033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Experience</a:t>
            </a:r>
          </a:p>
          <a:p>
            <a:pPr>
              <a:lnSpc>
                <a:spcPct val="150000"/>
              </a:lnSpc>
            </a:pP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The customer is very important, the customer will be followed by the customer. There is no such thing as just an employee.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Lor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027FC1-030D-1F02-1153-FB1CBB64B30F}"/>
              </a:ext>
            </a:extLst>
          </p:cNvPr>
          <p:cNvSpPr txBox="1"/>
          <p:nvPr/>
        </p:nvSpPr>
        <p:spPr>
          <a:xfrm>
            <a:off x="931899" y="2826274"/>
            <a:ext cx="510765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600"/>
              </a:spcBef>
            </a:pPr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Education</a:t>
            </a:r>
          </a:p>
          <a:p>
            <a:pPr algn="l" rtl="0">
              <a:spcBef>
                <a:spcPts val="600"/>
              </a:spcBef>
            </a:pP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HKBK College Of Engineering</a:t>
            </a: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 (2019-2023)</a:t>
            </a:r>
          </a:p>
          <a:p>
            <a:pPr algn="l" rtl="0">
              <a:spcBef>
                <a:spcPts val="600"/>
              </a:spcBef>
            </a:pPr>
            <a:r>
              <a:rPr lang="en-US" sz="1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Lora" pitchFamily="2" charset="0"/>
              </a:rPr>
              <a:t>Bachelor in 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Computer Science And Engineering</a:t>
            </a:r>
            <a:endParaRPr lang="en-US" sz="12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Lora" pitchFamily="2" charset="0"/>
            </a:endParaRPr>
          </a:p>
        </p:txBody>
      </p:sp>
      <p:pic>
        <p:nvPicPr>
          <p:cNvPr id="6" name="Picture 4" descr="Overview - Free networking icons">
            <a:extLst>
              <a:ext uri="{FF2B5EF4-FFF2-40B4-BE49-F238E27FC236}">
                <a16:creationId xmlns:a16="http://schemas.microsoft.com/office/drawing/2014/main" id="{3C2D7D20-2191-6557-E973-10FA42EB3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2" y="3937000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Graduation hat - Free education icons">
            <a:extLst>
              <a:ext uri="{FF2B5EF4-FFF2-40B4-BE49-F238E27FC236}">
                <a16:creationId xmlns:a16="http://schemas.microsoft.com/office/drawing/2014/main" id="{E7F9A86B-1723-D64B-1C19-FCE0AE43D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2" y="2770808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Experience - Free miscellaneous icons">
            <a:extLst>
              <a:ext uri="{FF2B5EF4-FFF2-40B4-BE49-F238E27FC236}">
                <a16:creationId xmlns:a16="http://schemas.microsoft.com/office/drawing/2014/main" id="{A42376F0-6DCC-57F1-ADD2-68271A794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2" y="5564615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FFC0248-EB20-B4A3-EBC7-CE4F2ADAB4E0}"/>
              </a:ext>
            </a:extLst>
          </p:cNvPr>
          <p:cNvGrpSpPr/>
          <p:nvPr/>
        </p:nvGrpSpPr>
        <p:grpSpPr>
          <a:xfrm>
            <a:off x="6666803" y="3225323"/>
            <a:ext cx="1944234" cy="3235900"/>
            <a:chOff x="5417781" y="2967525"/>
            <a:chExt cx="1944234" cy="323590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1BD91D-5F99-4BB4-7BEC-1EDEC1DBDFDE}"/>
                </a:ext>
              </a:extLst>
            </p:cNvPr>
            <p:cNvSpPr txBox="1"/>
            <p:nvPr/>
          </p:nvSpPr>
          <p:spPr>
            <a:xfrm>
              <a:off x="5429068" y="2967525"/>
              <a:ext cx="724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ora" pitchFamily="2" charset="0"/>
                </a:rPr>
                <a:t>Skills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35A977-B843-485D-B9D0-6F3ACB8DE579}"/>
                </a:ext>
              </a:extLst>
            </p:cNvPr>
            <p:cNvCxnSpPr>
              <a:cxnSpLocks/>
            </p:cNvCxnSpPr>
            <p:nvPr/>
          </p:nvCxnSpPr>
          <p:spPr>
            <a:xfrm>
              <a:off x="5564533" y="3491270"/>
              <a:ext cx="0" cy="2712155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BE560D8-B92F-9500-F972-03F52F288C80}"/>
                </a:ext>
              </a:extLst>
            </p:cNvPr>
            <p:cNvSpPr/>
            <p:nvPr/>
          </p:nvSpPr>
          <p:spPr>
            <a:xfrm>
              <a:off x="5429068" y="3748206"/>
              <a:ext cx="270930" cy="2709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117F59-1C42-37B0-6796-C7C6AF735872}"/>
                </a:ext>
              </a:extLst>
            </p:cNvPr>
            <p:cNvSpPr/>
            <p:nvPr/>
          </p:nvSpPr>
          <p:spPr>
            <a:xfrm>
              <a:off x="5417781" y="4659756"/>
              <a:ext cx="270930" cy="2709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61B9A6F-C077-14AA-D6B0-100A1D73CBD7}"/>
                </a:ext>
              </a:extLst>
            </p:cNvPr>
            <p:cNvSpPr/>
            <p:nvPr/>
          </p:nvSpPr>
          <p:spPr>
            <a:xfrm>
              <a:off x="5417781" y="5571306"/>
              <a:ext cx="270930" cy="2709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358789-7065-589B-99EE-DBBC50FFE584}"/>
                </a:ext>
              </a:extLst>
            </p:cNvPr>
            <p:cNvSpPr txBox="1"/>
            <p:nvPr/>
          </p:nvSpPr>
          <p:spPr>
            <a:xfrm>
              <a:off x="5959768" y="3748206"/>
              <a:ext cx="139095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ora" pitchFamily="2" charset="0"/>
                </a:rPr>
                <a:t>Photoshop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D1A5F1-2D0A-FE24-CAB0-4FFA75ECCB0B}"/>
                </a:ext>
              </a:extLst>
            </p:cNvPr>
            <p:cNvSpPr txBox="1"/>
            <p:nvPr/>
          </p:nvSpPr>
          <p:spPr>
            <a:xfrm>
              <a:off x="5971056" y="4659756"/>
              <a:ext cx="139095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ora" pitchFamily="2" charset="0"/>
                </a:rPr>
                <a:t>Graphic edits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ECA66C-151F-6E81-1CDC-713E7C64EF7F}"/>
                </a:ext>
              </a:extLst>
            </p:cNvPr>
            <p:cNvSpPr txBox="1"/>
            <p:nvPr/>
          </p:nvSpPr>
          <p:spPr>
            <a:xfrm>
              <a:off x="5959768" y="5575820"/>
              <a:ext cx="131775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ora" pitchFamily="2" charset="0"/>
                </a:rPr>
                <a:t>Lightroom, illustrator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F63055-3D68-D4B4-E72E-2290782A5BB5}"/>
              </a:ext>
            </a:extLst>
          </p:cNvPr>
          <p:cNvGrpSpPr/>
          <p:nvPr/>
        </p:nvGrpSpPr>
        <p:grpSpPr>
          <a:xfrm>
            <a:off x="9216324" y="3225323"/>
            <a:ext cx="2685255" cy="3235900"/>
            <a:chOff x="8718671" y="2967525"/>
            <a:chExt cx="2685255" cy="32359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EE2CBB-0957-3211-1945-9D293F9E529E}"/>
                </a:ext>
              </a:extLst>
            </p:cNvPr>
            <p:cNvSpPr txBox="1"/>
            <p:nvPr/>
          </p:nvSpPr>
          <p:spPr>
            <a:xfrm>
              <a:off x="8726248" y="2967525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Lora" pitchFamily="2" charset="0"/>
                </a:rPr>
                <a:t>Interests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CD639D-69B1-4FC0-67F6-3E0923A8519D}"/>
                </a:ext>
              </a:extLst>
            </p:cNvPr>
            <p:cNvCxnSpPr>
              <a:cxnSpLocks/>
            </p:cNvCxnSpPr>
            <p:nvPr/>
          </p:nvCxnSpPr>
          <p:spPr>
            <a:xfrm>
              <a:off x="8865423" y="3491270"/>
              <a:ext cx="0" cy="2712155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7E1B67-1C84-DD46-95B9-6A01DB1DB624}"/>
                </a:ext>
              </a:extLst>
            </p:cNvPr>
            <p:cNvSpPr/>
            <p:nvPr/>
          </p:nvSpPr>
          <p:spPr>
            <a:xfrm>
              <a:off x="8729958" y="3748206"/>
              <a:ext cx="270930" cy="2709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FD49DC2-9E0D-62AE-1EC6-D96F8575136D}"/>
                </a:ext>
              </a:extLst>
            </p:cNvPr>
            <p:cNvSpPr/>
            <p:nvPr/>
          </p:nvSpPr>
          <p:spPr>
            <a:xfrm>
              <a:off x="8718671" y="4659756"/>
              <a:ext cx="270930" cy="2709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614BB04-C9E1-65F9-2EAB-886D1D526F87}"/>
                </a:ext>
              </a:extLst>
            </p:cNvPr>
            <p:cNvSpPr/>
            <p:nvPr/>
          </p:nvSpPr>
          <p:spPr>
            <a:xfrm>
              <a:off x="8718671" y="5571306"/>
              <a:ext cx="270930" cy="2709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0719C6-AA60-2F60-B865-8FAB73AF56E4}"/>
                </a:ext>
              </a:extLst>
            </p:cNvPr>
            <p:cNvSpPr txBox="1"/>
            <p:nvPr/>
          </p:nvSpPr>
          <p:spPr>
            <a:xfrm>
              <a:off x="9236974" y="4659755"/>
              <a:ext cx="21195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ora" pitchFamily="2" charset="0"/>
                </a:rPr>
                <a:t>Creating new designs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864217-8C33-079A-2723-3B2A30BC63AC}"/>
                </a:ext>
              </a:extLst>
            </p:cNvPr>
            <p:cNvSpPr txBox="1"/>
            <p:nvPr/>
          </p:nvSpPr>
          <p:spPr>
            <a:xfrm>
              <a:off x="9192688" y="3721307"/>
              <a:ext cx="21638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ora" pitchFamily="2" charset="0"/>
                </a:rPr>
                <a:t>Making advertise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ED1669-B4A0-979B-6DE1-2FD09F93A4BB}"/>
                </a:ext>
              </a:extLst>
            </p:cNvPr>
            <p:cNvSpPr txBox="1"/>
            <p:nvPr/>
          </p:nvSpPr>
          <p:spPr>
            <a:xfrm>
              <a:off x="9284363" y="5575231"/>
              <a:ext cx="211956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ora" pitchFamily="2" charset="0"/>
                </a:rPr>
                <a:t>Analyze new designs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E4517F-BB20-E26C-1744-F4DBD8777CD7}"/>
              </a:ext>
            </a:extLst>
          </p:cNvPr>
          <p:cNvGrpSpPr/>
          <p:nvPr/>
        </p:nvGrpSpPr>
        <p:grpSpPr>
          <a:xfrm>
            <a:off x="9090945" y="2238673"/>
            <a:ext cx="1835969" cy="329455"/>
            <a:chOff x="9317920" y="2203135"/>
            <a:chExt cx="1835969" cy="32945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61D3C45-6AF3-E220-9BA1-3697401BAAB7}"/>
                </a:ext>
              </a:extLst>
            </p:cNvPr>
            <p:cNvSpPr txBox="1"/>
            <p:nvPr/>
          </p:nvSpPr>
          <p:spPr>
            <a:xfrm>
              <a:off x="9792619" y="2224813"/>
              <a:ext cx="13612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+91 8114421051</a:t>
              </a:r>
            </a:p>
          </p:txBody>
        </p:sp>
        <p:pic>
          <p:nvPicPr>
            <p:cNvPr id="1036" name="Picture 12" descr="Phone - Free communications icons">
              <a:extLst>
                <a:ext uri="{FF2B5EF4-FFF2-40B4-BE49-F238E27FC236}">
                  <a16:creationId xmlns:a16="http://schemas.microsoft.com/office/drawing/2014/main" id="{8D1BC303-92C3-C9A4-8794-EE546A841C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7920" y="2203135"/>
              <a:ext cx="301200" cy="30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3851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86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24B"/>
      </a:accent1>
      <a:accent2>
        <a:srgbClr val="FE2020"/>
      </a:accent2>
      <a:accent3>
        <a:srgbClr val="7030A0"/>
      </a:accent3>
      <a:accent4>
        <a:srgbClr val="00B050"/>
      </a:accent4>
      <a:accent5>
        <a:srgbClr val="FFC000"/>
      </a:accent5>
      <a:accent6>
        <a:srgbClr val="C0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117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Lora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m10404</dc:creator>
  <cp:lastModifiedBy>HEENA Firdaus</cp:lastModifiedBy>
  <cp:revision>12</cp:revision>
  <dcterms:created xsi:type="dcterms:W3CDTF">2021-02-19T04:45:34Z</dcterms:created>
  <dcterms:modified xsi:type="dcterms:W3CDTF">2023-11-20T17:19:39Z</dcterms:modified>
</cp:coreProperties>
</file>