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CoPContestEntry-AngieGreenhaw/SocialMediaintheBankingIndust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A1322D-5371-4F89-AF6B-3D62E41B9D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Sentiment Analysis - Banking Industry Example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C9BADDF-204D-4CD8-8261-1510CF5EC4C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9/1/2019 6:10:00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18885F9-B5A1-4163-8224-4AE46720C4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3" y="0"/>
            <a:ext cx="7160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12DF672-1A62-465F-880A-029C0D9206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3" y="0"/>
            <a:ext cx="7160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9FEC4DD5-B14B-451C-A9FB-CDF65CD3A0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3" y="0"/>
            <a:ext cx="7160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111D5768-6955-4F5E-8596-1346A411A5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3" y="0"/>
            <a:ext cx="7160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A8C675EA-CE60-490F-99ED-8DC1C40D0E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3" y="0"/>
            <a:ext cx="7160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10302603-B9EC-42FA-9DF5-2A5682D1B3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3" y="0"/>
            <a:ext cx="7160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90F37824-FF40-400B-90E1-1978591D64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3" y="0"/>
            <a:ext cx="7160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2019-09-01T18:10:02Z</dcterms:created>
  <dcterms:modified xsi:type="dcterms:W3CDTF">2019-09-01T18:10:02Z</dcterms:modified>
</cp:coreProperties>
</file>