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ocialmediaanalytics_version_final_15673680344730/Twitter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EF7D45-B1A4-4364-8619-B82D92624D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Social media analytics_version_final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074F93-F16B-4253-8478-855B01DB4E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9/1/2019 8:01:26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AB9690E-3E17-4CE1-AF73-6D07AFD1A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529"/>
            <a:ext cx="12192000" cy="61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A134A26-285F-4F69-9F98-8DD633A59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529"/>
            <a:ext cx="12192000" cy="61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E1AEDA7-6AF7-4E80-81A4-15C6DAFD62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529"/>
            <a:ext cx="12192000" cy="61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F0B23580-05CC-430A-87C6-FB25784457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529"/>
            <a:ext cx="12192000" cy="61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679C331-D961-463E-8C59-D99D85BDFD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529"/>
            <a:ext cx="12192000" cy="61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2596735D-6B7B-4295-8665-F4F7CD9F4A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529"/>
            <a:ext cx="12192000" cy="61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C55AD02E-5D93-4280-93AF-0C29C1FC06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529"/>
            <a:ext cx="12192000" cy="61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E37E306-12F7-479D-99E2-CEC051E007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529"/>
            <a:ext cx="12192000" cy="61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2019-09-01T20:01:30Z</dcterms:created>
  <dcterms:modified xsi:type="dcterms:W3CDTF">2019-09-01T20:01:30Z</dcterms:modified>
</cp:coreProperties>
</file>