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jpeg"/><Relationship Id="rId2" Type="http://schemas.openxmlformats.org/officeDocument/2006/relationships/image" Target="../media/image4.png"/><Relationship Id="rId1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pn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4.pn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HD-Football-Wallpapers-1080p-768x4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" y="59690"/>
            <a:ext cx="12056110" cy="66084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43575" y="5579110"/>
            <a:ext cx="719455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FOOTBALL ANALYSIS:</a:t>
            </a:r>
            <a:endParaRPr lang="en-US" altLang="zh-CN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/>
              <a:t>Fact Tables in Abinitio :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400"/>
              <a:t>Fact Player :</a:t>
            </a:r>
            <a:endParaRPr lang="en-US" sz="1400"/>
          </a:p>
          <a:p>
            <a:endParaRPr lang="en-US" sz="1400"/>
          </a:p>
        </p:txBody>
      </p:sp>
      <p:pic>
        <p:nvPicPr>
          <p:cNvPr id="5" name="Content Placeholder 4" descr="Fact player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12800" y="1560195"/>
            <a:ext cx="3881755" cy="1764030"/>
          </a:xfrm>
          <a:prstGeom prst="rect">
            <a:avLst/>
          </a:prstGeom>
        </p:spPr>
      </p:pic>
      <p:pic>
        <p:nvPicPr>
          <p:cNvPr id="21" name="Picture 20" descr="football_player_png_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090" y="4732655"/>
            <a:ext cx="2353310" cy="18815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99770" y="3407410"/>
            <a:ext cx="194373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>
                <a:sym typeface="+mn-ea"/>
              </a:rPr>
              <a:t>Operation Performed :</a:t>
            </a:r>
            <a:endParaRPr lang="en-US" sz="1400"/>
          </a:p>
        </p:txBody>
      </p:sp>
      <p:pic>
        <p:nvPicPr>
          <p:cNvPr id="7" name="Picture 6" descr="fact player reforma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" y="3714115"/>
            <a:ext cx="6725920" cy="26555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>
                <a:sym typeface="+mn-ea"/>
              </a:rPr>
              <a:t>Fact Tables in Abinitio :</a:t>
            </a:r>
            <a:br>
              <a:rPr lang="en-US" sz="2400"/>
            </a:b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615950"/>
            <a:ext cx="5384800" cy="5511800"/>
          </a:xfrm>
        </p:spPr>
        <p:txBody>
          <a:bodyPr/>
          <a:p>
            <a:r>
              <a:rPr lang="en-US" sz="1400"/>
              <a:t>Fact Team Statistics:</a:t>
            </a:r>
            <a:endParaRPr lang="en-US" sz="1400"/>
          </a:p>
          <a:p>
            <a:endParaRPr lang="en-US" sz="1400"/>
          </a:p>
        </p:txBody>
      </p:sp>
      <p:pic>
        <p:nvPicPr>
          <p:cNvPr id="6" name="Content Placeholder 5" descr="Fact team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43280" y="987425"/>
            <a:ext cx="4791710" cy="183642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93140" y="2889250"/>
            <a:ext cx="194373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ym typeface="+mn-ea"/>
              </a:rPr>
              <a:t>Operation Performed :</a:t>
            </a:r>
            <a:endParaRPr lang="en-US" sz="1400"/>
          </a:p>
        </p:txBody>
      </p:sp>
      <p:pic>
        <p:nvPicPr>
          <p:cNvPr id="8" name="Picture 7" descr="fact team reform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3277235"/>
            <a:ext cx="8785225" cy="3111500"/>
          </a:xfrm>
          <a:prstGeom prst="rect">
            <a:avLst/>
          </a:prstGeom>
        </p:spPr>
      </p:pic>
      <p:pic>
        <p:nvPicPr>
          <p:cNvPr id="9" name="Picture 8" descr="football_player_png_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090" y="4732655"/>
            <a:ext cx="2353310" cy="18815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956935"/>
          </a:xfrm>
        </p:spPr>
        <p:txBody>
          <a:bodyPr/>
          <a:p>
            <a:r>
              <a:rPr lang="en-US" sz="5400"/>
              <a:t>           SAMPLE REPORTS:</a:t>
            </a:r>
            <a:endParaRPr lang="en-US" sz="5400"/>
          </a:p>
        </p:txBody>
      </p:sp>
      <p:pic>
        <p:nvPicPr>
          <p:cNvPr id="9" name="Picture 8" descr="football_player_png_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9090" y="4732655"/>
            <a:ext cx="2353310" cy="18815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/>
              <a:t>Top 10 attacking performers- Club :</a:t>
            </a:r>
            <a:endParaRPr lang="en-US" sz="2400"/>
          </a:p>
        </p:txBody>
      </p:sp>
      <p:sp>
        <p:nvSpPr>
          <p:cNvPr id="8" name="Content Placeholder 7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/>
              <a:t>Top 10 attacking performers- International</a:t>
            </a:r>
            <a:endParaRPr lang="en-US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2480" y="755650"/>
            <a:ext cx="9306560" cy="3977005"/>
          </a:xfrm>
          <a:prstGeom prst="rect">
            <a:avLst/>
          </a:prstGeom>
        </p:spPr>
      </p:pic>
      <p:pic>
        <p:nvPicPr>
          <p:cNvPr id="9" name="Picture 8" descr="football_player_png_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090" y="4732655"/>
            <a:ext cx="2353310" cy="18815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/>
              <a:t>Players shot accuracy - Club :</a:t>
            </a:r>
            <a:endParaRPr lang="en-US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8885" y="773430"/>
            <a:ext cx="8755380" cy="3949065"/>
          </a:xfrm>
          <a:prstGeom prst="rect">
            <a:avLst/>
          </a:prstGeom>
        </p:spPr>
      </p:pic>
      <p:pic>
        <p:nvPicPr>
          <p:cNvPr id="9" name="Picture 8" descr="football_player_png_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090" y="4732655"/>
            <a:ext cx="2353310" cy="18815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/>
              <a:t>Nominees for fair play :</a:t>
            </a:r>
            <a:endParaRPr lang="en-US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8195" y="942975"/>
            <a:ext cx="10012680" cy="3790315"/>
          </a:xfrm>
          <a:prstGeom prst="rect">
            <a:avLst/>
          </a:prstGeom>
        </p:spPr>
      </p:pic>
      <p:pic>
        <p:nvPicPr>
          <p:cNvPr id="9" name="Picture 8" descr="football_player_png_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090" y="4732655"/>
            <a:ext cx="2353310" cy="18815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/>
              <a:t>Nominees for golden boot :</a:t>
            </a:r>
            <a:endParaRPr lang="en-US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6465" y="945515"/>
            <a:ext cx="9264650" cy="4272280"/>
          </a:xfrm>
          <a:prstGeom prst="rect">
            <a:avLst/>
          </a:prstGeom>
        </p:spPr>
      </p:pic>
      <p:pic>
        <p:nvPicPr>
          <p:cNvPr id="9" name="Picture 8" descr="football_player_png_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090" y="4732655"/>
            <a:ext cx="2353310" cy="18815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/>
              <a:t>Nominees for golden ball :</a:t>
            </a:r>
            <a:endParaRPr lang="en-US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9035" y="852170"/>
            <a:ext cx="7962900" cy="3550920"/>
          </a:xfrm>
          <a:prstGeom prst="rect">
            <a:avLst/>
          </a:prstGeom>
        </p:spPr>
      </p:pic>
      <p:pic>
        <p:nvPicPr>
          <p:cNvPr id="9" name="Picture 8" descr="football_player_png_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090" y="4732655"/>
            <a:ext cx="2353310" cy="18815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/>
              <a:t>Nominees for golden glove :</a:t>
            </a:r>
            <a:endParaRPr lang="en-US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6510" y="942975"/>
            <a:ext cx="8846185" cy="4175760"/>
          </a:xfrm>
          <a:prstGeom prst="rect">
            <a:avLst/>
          </a:prstGeom>
        </p:spPr>
      </p:pic>
      <p:pic>
        <p:nvPicPr>
          <p:cNvPr id="9" name="Picture 8" descr="football_player_png_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090" y="4732655"/>
            <a:ext cx="2353310" cy="18815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Title 16"/>
          <p:cNvSpPr/>
          <p:nvPr>
            <p:ph type="title"/>
          </p:nvPr>
        </p:nvSpPr>
        <p:spPr/>
        <p:txBody>
          <a:bodyPr/>
          <a:p>
            <a:r>
              <a:rPr lang="en-US"/>
              <a:t>Source Files :</a:t>
            </a:r>
            <a:br>
              <a:rPr lang="en-US"/>
            </a:br>
            <a:endParaRPr lang="en-US"/>
          </a:p>
        </p:txBody>
      </p:sp>
      <p:sp>
        <p:nvSpPr>
          <p:cNvPr id="18" name="Content Placeholder 17"/>
          <p:cNvSpPr/>
          <p:nvPr>
            <p:ph sz="half" idx="1"/>
          </p:nvPr>
        </p:nvSpPr>
        <p:spPr/>
        <p:txBody>
          <a:bodyPr/>
          <a:p>
            <a:r>
              <a:rPr lang="en-US" sz="1400" b="1"/>
              <a:t>Source File 1</a:t>
            </a:r>
            <a:endParaRPr lang="en-US" sz="1200"/>
          </a:p>
          <a:p>
            <a:r>
              <a:rPr lang="en-US" sz="1200"/>
              <a:t>Year	</a:t>
            </a:r>
            <a:endParaRPr lang="en-US" sz="1200"/>
          </a:p>
          <a:p>
            <a:r>
              <a:rPr lang="en-US" sz="1200"/>
              <a:t>Match	</a:t>
            </a:r>
            <a:endParaRPr lang="en-US" sz="1200"/>
          </a:p>
          <a:p>
            <a:r>
              <a:rPr lang="en-US" sz="1200"/>
              <a:t>Player Name	</a:t>
            </a:r>
            <a:endParaRPr lang="en-US" sz="1200"/>
          </a:p>
          <a:p>
            <a:r>
              <a:rPr lang="en-US" sz="1200"/>
              <a:t>Club Name	</a:t>
            </a:r>
            <a:endParaRPr lang="en-US" sz="1200"/>
          </a:p>
          <a:p>
            <a:r>
              <a:rPr lang="en-US" sz="1200"/>
              <a:t>Country Name	</a:t>
            </a:r>
            <a:endParaRPr lang="en-US" sz="1200"/>
          </a:p>
          <a:p>
            <a:r>
              <a:rPr lang="en-US" sz="1200"/>
              <a:t>Appearances	</a:t>
            </a:r>
            <a:endParaRPr lang="en-US" sz="1200"/>
          </a:p>
          <a:p>
            <a:r>
              <a:rPr lang="en-US" sz="1200"/>
              <a:t>Goals scored	</a:t>
            </a:r>
            <a:endParaRPr lang="en-US" sz="1200"/>
          </a:p>
          <a:p>
            <a:r>
              <a:rPr lang="en-US" sz="1200"/>
              <a:t>Goals assist	</a:t>
            </a:r>
            <a:endParaRPr lang="en-US" sz="1200"/>
          </a:p>
          <a:p>
            <a:r>
              <a:rPr lang="en-US" sz="1200"/>
              <a:t>Total shots	</a:t>
            </a:r>
            <a:endParaRPr lang="en-US" sz="1200"/>
          </a:p>
          <a:p>
            <a:r>
              <a:rPr lang="en-US" sz="1200"/>
              <a:t>Shots on target</a:t>
            </a:r>
            <a:endParaRPr lang="en-US" sz="1200"/>
          </a:p>
          <a:p>
            <a:r>
              <a:rPr lang="en-US" sz="1200"/>
              <a:t>Fouls made	</a:t>
            </a:r>
            <a:endParaRPr lang="en-US" sz="1200"/>
          </a:p>
          <a:p>
            <a:r>
              <a:rPr lang="en-US" sz="1200"/>
              <a:t>Fouls suffered</a:t>
            </a:r>
            <a:endParaRPr lang="en-US" sz="1200"/>
          </a:p>
          <a:p>
            <a:r>
              <a:rPr lang="en-US" sz="1200"/>
              <a:t>Yellow card	</a:t>
            </a:r>
            <a:endParaRPr lang="en-US" sz="1200"/>
          </a:p>
          <a:p>
            <a:r>
              <a:rPr lang="en-US" sz="1200"/>
              <a:t>Red card	</a:t>
            </a:r>
            <a:endParaRPr lang="en-US" sz="1200"/>
          </a:p>
          <a:p>
            <a:r>
              <a:rPr lang="en-US" sz="1200"/>
              <a:t>Goals saved	</a:t>
            </a:r>
            <a:endParaRPr lang="en-US" sz="1200"/>
          </a:p>
          <a:p>
            <a:r>
              <a:rPr lang="en-US" sz="1200"/>
              <a:t>Goals conceded	</a:t>
            </a:r>
            <a:endParaRPr lang="en-US" sz="1200"/>
          </a:p>
          <a:p>
            <a:r>
              <a:rPr lang="en-US" sz="1200"/>
              <a:t>Total penalty	</a:t>
            </a:r>
            <a:endParaRPr lang="en-US" sz="1200"/>
          </a:p>
          <a:p>
            <a:r>
              <a:rPr lang="en-US" sz="1200"/>
              <a:t>Successful penalty</a:t>
            </a:r>
            <a:endParaRPr lang="en-US" sz="1200"/>
          </a:p>
          <a:p>
            <a:r>
              <a:rPr lang="en-US" sz="1200"/>
              <a:t>Salary</a:t>
            </a:r>
            <a:endParaRPr lang="en-US" sz="1200"/>
          </a:p>
        </p:txBody>
      </p:sp>
      <p:sp>
        <p:nvSpPr>
          <p:cNvPr id="19" name="Content Placeholder 18"/>
          <p:cNvSpPr/>
          <p:nvPr>
            <p:ph sz="half" idx="2"/>
          </p:nvPr>
        </p:nvSpPr>
        <p:spPr/>
        <p:txBody>
          <a:bodyPr/>
          <a:p>
            <a:r>
              <a:rPr lang="en-US" sz="1400" b="1"/>
              <a:t>Source File 2</a:t>
            </a:r>
            <a:endParaRPr lang="en-US" sz="1200"/>
          </a:p>
          <a:p>
            <a:r>
              <a:rPr lang="en-US" sz="1200"/>
              <a:t>Year	</a:t>
            </a:r>
            <a:endParaRPr lang="en-US" sz="1200"/>
          </a:p>
          <a:p>
            <a:r>
              <a:rPr lang="en-US" sz="1200"/>
              <a:t>Match Name	</a:t>
            </a:r>
            <a:endParaRPr lang="en-US" sz="1200"/>
          </a:p>
          <a:p>
            <a:r>
              <a:rPr lang="en-US" sz="1200"/>
              <a:t>League Name	</a:t>
            </a:r>
            <a:endParaRPr lang="en-US" sz="1200"/>
          </a:p>
          <a:p>
            <a:r>
              <a:rPr lang="en-US" sz="1200"/>
              <a:t>Club Name	</a:t>
            </a:r>
            <a:endParaRPr lang="en-US" sz="1200"/>
          </a:p>
          <a:p>
            <a:r>
              <a:rPr lang="en-US" sz="1200"/>
              <a:t>Country Name	</a:t>
            </a:r>
            <a:endParaRPr lang="en-US" sz="1200"/>
          </a:p>
          <a:p>
            <a:r>
              <a:rPr lang="en-US" sz="1200"/>
              <a:t>Appearances	</a:t>
            </a:r>
            <a:endParaRPr lang="en-US" sz="1200"/>
          </a:p>
          <a:p>
            <a:r>
              <a:rPr lang="en-US" sz="1200"/>
              <a:t>Wins	</a:t>
            </a:r>
            <a:endParaRPr lang="en-US" sz="1200"/>
          </a:p>
          <a:p>
            <a:r>
              <a:rPr lang="en-US" sz="1200"/>
              <a:t>Losts	</a:t>
            </a:r>
            <a:endParaRPr lang="en-US" sz="1200"/>
          </a:p>
          <a:p>
            <a:r>
              <a:rPr lang="en-US" sz="1200"/>
              <a:t>Drawn	</a:t>
            </a:r>
            <a:endParaRPr lang="en-US" sz="1200"/>
          </a:p>
          <a:p>
            <a:r>
              <a:rPr lang="en-US" sz="1200"/>
              <a:t>Clean sheets</a:t>
            </a:r>
            <a:endParaRPr lang="en-US" sz="1200"/>
          </a:p>
          <a:p>
            <a:r>
              <a:rPr lang="en-US" sz="1200"/>
              <a:t>Net Worth</a:t>
            </a:r>
            <a:endParaRPr lang="en-US" sz="1200"/>
          </a:p>
          <a:p>
            <a:pPr marL="0" indent="0">
              <a:buNone/>
            </a:pPr>
            <a:endParaRPr lang="en-US" sz="1200"/>
          </a:p>
        </p:txBody>
      </p:sp>
      <p:pic>
        <p:nvPicPr>
          <p:cNvPr id="21" name="Picture 20" descr="football_player_png_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9090" y="4655820"/>
            <a:ext cx="2353310" cy="18815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/>
              <a:t>Yearly aggression analysis for each player – Respective Clubs : </a:t>
            </a:r>
            <a:endParaRPr lang="en-US" sz="240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8205" y="970915"/>
            <a:ext cx="9792970" cy="4089400"/>
          </a:xfrm>
          <a:prstGeom prst="rect">
            <a:avLst/>
          </a:prstGeom>
        </p:spPr>
      </p:pic>
      <p:pic>
        <p:nvPicPr>
          <p:cNvPr id="9" name="Picture 8" descr="football_player_png_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090" y="4732655"/>
            <a:ext cx="2353310" cy="18815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/>
              <a:t>Club Analysis : </a:t>
            </a:r>
            <a:endParaRPr lang="en-US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9875" y="912495"/>
            <a:ext cx="8237220" cy="4236720"/>
          </a:xfrm>
          <a:prstGeom prst="rect">
            <a:avLst/>
          </a:prstGeom>
        </p:spPr>
      </p:pic>
      <p:pic>
        <p:nvPicPr>
          <p:cNvPr id="9" name="Picture 8" descr="football_player_png_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090" y="4732655"/>
            <a:ext cx="2353310" cy="18815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Dimension tables: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1400" b="1"/>
              <a:t>League</a:t>
            </a:r>
            <a:endParaRPr lang="en-US" sz="1200"/>
          </a:p>
          <a:p>
            <a:r>
              <a:rPr lang="en-US" sz="1200"/>
              <a:t>League ID</a:t>
            </a:r>
            <a:endParaRPr lang="en-US" sz="1200"/>
          </a:p>
          <a:p>
            <a:r>
              <a:rPr lang="en-US" sz="1200"/>
              <a:t>League Name</a:t>
            </a:r>
            <a:endParaRPr lang="en-US" sz="1200"/>
          </a:p>
          <a:p>
            <a:pPr marL="0" indent="0">
              <a:buNone/>
            </a:pPr>
            <a:r>
              <a:rPr lang="en-US" sz="1400" b="1"/>
              <a:t>Club</a:t>
            </a:r>
            <a:endParaRPr lang="en-US" sz="1200"/>
          </a:p>
          <a:p>
            <a:r>
              <a:rPr lang="en-US" sz="1200"/>
              <a:t>Club_id	</a:t>
            </a:r>
            <a:endParaRPr lang="en-US" sz="1200"/>
          </a:p>
          <a:p>
            <a:r>
              <a:rPr lang="en-US" sz="1200"/>
              <a:t>League_id	</a:t>
            </a:r>
            <a:endParaRPr lang="en-US" sz="1200"/>
          </a:p>
          <a:p>
            <a:r>
              <a:rPr lang="en-US" sz="1200"/>
              <a:t>Club_Name</a:t>
            </a:r>
            <a:endParaRPr lang="en-US" sz="1200"/>
          </a:p>
          <a:p>
            <a:r>
              <a:rPr lang="en-US" sz="1200"/>
              <a:t>Manager	</a:t>
            </a:r>
            <a:endParaRPr lang="en-US" sz="1200"/>
          </a:p>
          <a:p>
            <a:r>
              <a:rPr lang="en-US" sz="1200"/>
              <a:t>Owner</a:t>
            </a:r>
            <a:endParaRPr lang="en-US" sz="1200"/>
          </a:p>
          <a:p>
            <a:endParaRPr lang="en-US" sz="1200"/>
          </a:p>
          <a:p>
            <a:pPr marL="0" indent="0">
              <a:buNone/>
            </a:pPr>
            <a:r>
              <a:rPr lang="en-US" sz="1400" b="1"/>
              <a:t>Country</a:t>
            </a:r>
            <a:endParaRPr lang="en-US" sz="1200"/>
          </a:p>
          <a:p>
            <a:r>
              <a:rPr lang="en-US" sz="1200"/>
              <a:t>Country_id	</a:t>
            </a:r>
            <a:endParaRPr lang="en-US" sz="1200"/>
          </a:p>
          <a:p>
            <a:r>
              <a:rPr lang="en-US" sz="1200"/>
              <a:t>Country_Name	</a:t>
            </a:r>
            <a:endParaRPr lang="en-US" sz="1200"/>
          </a:p>
          <a:p>
            <a:r>
              <a:rPr lang="en-US" sz="1200"/>
              <a:t>Coach</a:t>
            </a:r>
            <a:endParaRPr lang="en-US" sz="1200"/>
          </a:p>
          <a:p>
            <a:endParaRPr lang="en-US" sz="12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 sz="1400" b="1">
                <a:sym typeface="+mn-ea"/>
              </a:rPr>
              <a:t>Match Type</a:t>
            </a:r>
            <a:endParaRPr lang="en-US" sz="1200"/>
          </a:p>
          <a:p>
            <a:r>
              <a:rPr lang="en-US" sz="1200">
                <a:sym typeface="+mn-ea"/>
              </a:rPr>
              <a:t>Match_type_id	</a:t>
            </a:r>
            <a:endParaRPr lang="en-US" sz="1200"/>
          </a:p>
          <a:p>
            <a:r>
              <a:rPr lang="en-US" sz="1200">
                <a:sym typeface="+mn-ea"/>
              </a:rPr>
              <a:t>Match_Name</a:t>
            </a:r>
            <a:endParaRPr lang="en-US" sz="1200"/>
          </a:p>
          <a:p>
            <a:pPr marL="0" indent="0">
              <a:buNone/>
            </a:pPr>
            <a:r>
              <a:rPr lang="en-US" sz="1400" b="1">
                <a:sym typeface="+mn-ea"/>
              </a:rPr>
              <a:t>Player</a:t>
            </a:r>
            <a:endParaRPr lang="en-US" sz="1200"/>
          </a:p>
          <a:p>
            <a:r>
              <a:rPr lang="en-US" sz="1200">
                <a:sym typeface="+mn-ea"/>
              </a:rPr>
              <a:t>Player id	</a:t>
            </a:r>
            <a:endParaRPr lang="en-US" sz="1200"/>
          </a:p>
          <a:p>
            <a:r>
              <a:rPr lang="en-US" sz="1200">
                <a:sym typeface="+mn-ea"/>
              </a:rPr>
              <a:t>player name	</a:t>
            </a:r>
            <a:endParaRPr lang="en-US" sz="1200"/>
          </a:p>
          <a:p>
            <a:r>
              <a:rPr lang="en-US" sz="1200">
                <a:sym typeface="+mn-ea"/>
              </a:rPr>
              <a:t>club_id</a:t>
            </a:r>
            <a:endParaRPr lang="en-US" sz="1200"/>
          </a:p>
          <a:p>
            <a:pPr marL="0" indent="0">
              <a:buNone/>
            </a:pPr>
            <a:r>
              <a:rPr lang="en-US" sz="1000">
                <a:sym typeface="+mn-ea"/>
              </a:rPr>
              <a:t>          Country_id</a:t>
            </a:r>
            <a:endParaRPr lang="en-US" sz="1200"/>
          </a:p>
          <a:p>
            <a:r>
              <a:rPr lang="en-US" sz="1200">
                <a:sym typeface="+mn-ea"/>
              </a:rPr>
              <a:t>position	</a:t>
            </a:r>
            <a:endParaRPr lang="en-US" sz="1200"/>
          </a:p>
          <a:p>
            <a:r>
              <a:rPr lang="en-US" sz="1200">
                <a:sym typeface="+mn-ea"/>
              </a:rPr>
              <a:t>Jersey number	</a:t>
            </a:r>
            <a:endParaRPr lang="en-US" sz="1200"/>
          </a:p>
          <a:p>
            <a:r>
              <a:rPr lang="en-US" sz="1200">
                <a:sym typeface="+mn-ea"/>
              </a:rPr>
              <a:t>D.O.B	</a:t>
            </a:r>
            <a:endParaRPr lang="en-US" sz="1200"/>
          </a:p>
          <a:p>
            <a:r>
              <a:rPr lang="en-US" sz="1200">
                <a:sym typeface="+mn-ea"/>
              </a:rPr>
              <a:t>nationality</a:t>
            </a:r>
            <a:endParaRPr lang="en-US" sz="1200"/>
          </a:p>
          <a:p>
            <a:pPr marL="0" indent="0">
              <a:buNone/>
            </a:pPr>
            <a:r>
              <a:rPr lang="en-US" sz="1400" b="1">
                <a:sym typeface="+mn-ea"/>
              </a:rPr>
              <a:t>Time</a:t>
            </a:r>
            <a:endParaRPr lang="en-US" sz="1200"/>
          </a:p>
          <a:p>
            <a:r>
              <a:rPr lang="en-US" sz="1200">
                <a:sym typeface="+mn-ea"/>
              </a:rPr>
              <a:t>Time_id	</a:t>
            </a:r>
            <a:endParaRPr lang="en-US" sz="1200"/>
          </a:p>
          <a:p>
            <a:r>
              <a:rPr lang="en-US" sz="1200">
                <a:sym typeface="+mn-ea"/>
              </a:rPr>
              <a:t>Year	</a:t>
            </a:r>
            <a:endParaRPr lang="en-US" sz="1200"/>
          </a:p>
          <a:p>
            <a:r>
              <a:rPr lang="en-US" sz="1200">
                <a:sym typeface="+mn-ea"/>
              </a:rPr>
              <a:t>Quarter</a:t>
            </a:r>
            <a:endParaRPr lang="en-US" sz="1200"/>
          </a:p>
          <a:p>
            <a:r>
              <a:rPr lang="en-US" sz="1200">
                <a:sym typeface="+mn-ea"/>
              </a:rPr>
              <a:t>Month</a:t>
            </a:r>
            <a:endParaRPr lang="en-US" sz="1200"/>
          </a:p>
          <a:p>
            <a:endParaRPr lang="en-US" sz="1200"/>
          </a:p>
        </p:txBody>
      </p:sp>
      <p:pic>
        <p:nvPicPr>
          <p:cNvPr id="21" name="Picture 20" descr="football_player_png_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9090" y="4655820"/>
            <a:ext cx="2353310" cy="18815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/>
              <a:t>Dimension tables in Abinitio: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400"/>
              <a:t>League:</a:t>
            </a:r>
            <a:endParaRPr lang="en-US" sz="1400"/>
          </a:p>
          <a:p>
            <a:endParaRPr lang="en-US" sz="1400"/>
          </a:p>
        </p:txBody>
      </p:sp>
      <p:pic>
        <p:nvPicPr>
          <p:cNvPr id="5" name="Content Placeholder 4" descr="Leagu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3265" y="1523365"/>
            <a:ext cx="4142105" cy="13766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95350" y="3025775"/>
            <a:ext cx="19519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Operation performed</a:t>
            </a:r>
            <a:r>
              <a:rPr lang="en-US"/>
              <a:t> :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7" name="Picture 6" descr="League roll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" y="3405505"/>
            <a:ext cx="6739890" cy="2392045"/>
          </a:xfrm>
          <a:prstGeom prst="rect">
            <a:avLst/>
          </a:prstGeom>
        </p:spPr>
      </p:pic>
      <p:pic>
        <p:nvPicPr>
          <p:cNvPr id="21" name="Picture 20" descr="football_player_png_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090" y="4655820"/>
            <a:ext cx="2353310" cy="18815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69010"/>
          </a:xfrm>
        </p:spPr>
        <p:txBody>
          <a:bodyPr/>
          <a:p>
            <a:r>
              <a:rPr lang="en-US" sz="2400">
                <a:sym typeface="+mn-ea"/>
              </a:rPr>
              <a:t>Dimension tables in Abinitio:</a:t>
            </a:r>
            <a:br>
              <a:rPr lang="en-US" sz="2400"/>
            </a:b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2815"/>
            <a:ext cx="5376545" cy="5193665"/>
          </a:xfrm>
        </p:spPr>
        <p:txBody>
          <a:bodyPr/>
          <a:p>
            <a:endParaRPr lang="en-US" sz="1400"/>
          </a:p>
          <a:p>
            <a:endParaRPr lang="en-US" sz="1400"/>
          </a:p>
        </p:txBody>
      </p:sp>
      <p:pic>
        <p:nvPicPr>
          <p:cNvPr id="5" name="Content Placeholder 4" descr="Club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97980" y="2322830"/>
            <a:ext cx="4345940" cy="2048510"/>
          </a:xfrm>
          <a:prstGeom prst="rect">
            <a:avLst/>
          </a:prstGeom>
        </p:spPr>
      </p:pic>
      <p:pic>
        <p:nvPicPr>
          <p:cNvPr id="21" name="Picture 20" descr="football_player_png_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090" y="4655820"/>
            <a:ext cx="2353310" cy="188150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09600" y="1159510"/>
            <a:ext cx="2540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ym typeface="+mn-ea"/>
              </a:rPr>
              <a:t>Operation performed :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pic>
        <p:nvPicPr>
          <p:cNvPr id="10" name="Picture 9" descr="Club reforma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15" y="1663700"/>
            <a:ext cx="5831840" cy="2052320"/>
          </a:xfrm>
          <a:prstGeom prst="rect">
            <a:avLst/>
          </a:prstGeom>
        </p:spPr>
      </p:pic>
      <p:pic>
        <p:nvPicPr>
          <p:cNvPr id="11" name="Picture 10" descr="CLub Rollu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15" y="3952875"/>
            <a:ext cx="5792470" cy="203327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8512810" y="1896745"/>
            <a:ext cx="716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Club: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880110"/>
          </a:xfrm>
        </p:spPr>
        <p:txBody>
          <a:bodyPr/>
          <a:p>
            <a:r>
              <a:rPr lang="en-US" sz="2400">
                <a:sym typeface="+mn-ea"/>
              </a:rPr>
              <a:t>Dimension tables in Abinitio:</a:t>
            </a:r>
            <a:br>
              <a:rPr lang="en-US" sz="2400">
                <a:sym typeface="+mn-ea"/>
              </a:rPr>
            </a:b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400"/>
              <a:t>Operation Performed:</a:t>
            </a:r>
            <a:endParaRPr lang="en-US" sz="14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9670" y="1481455"/>
            <a:ext cx="4062730" cy="4646295"/>
          </a:xfrm>
        </p:spPr>
        <p:txBody>
          <a:bodyPr/>
          <a:p>
            <a:r>
              <a:rPr lang="en-US" sz="1400"/>
              <a:t>Country :</a:t>
            </a:r>
            <a:endParaRPr lang="en-US" sz="1400"/>
          </a:p>
        </p:txBody>
      </p:sp>
      <p:pic>
        <p:nvPicPr>
          <p:cNvPr id="5" name="Picture 4" descr="Country reforma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482090"/>
            <a:ext cx="5474335" cy="1946910"/>
          </a:xfrm>
          <a:prstGeom prst="rect">
            <a:avLst/>
          </a:prstGeom>
        </p:spPr>
      </p:pic>
      <p:pic>
        <p:nvPicPr>
          <p:cNvPr id="6" name="Picture 5" descr="Country roll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65" y="3733165"/>
            <a:ext cx="5704840" cy="2000250"/>
          </a:xfrm>
          <a:prstGeom prst="rect">
            <a:avLst/>
          </a:prstGeom>
        </p:spPr>
      </p:pic>
      <p:pic>
        <p:nvPicPr>
          <p:cNvPr id="7" name="Picture 6" descr="Countr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285" y="1979930"/>
            <a:ext cx="3938270" cy="1622425"/>
          </a:xfrm>
          <a:prstGeom prst="rect">
            <a:avLst/>
          </a:prstGeom>
        </p:spPr>
      </p:pic>
      <p:pic>
        <p:nvPicPr>
          <p:cNvPr id="21" name="Picture 20" descr="football_player_png_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090" y="4655820"/>
            <a:ext cx="2353310" cy="1881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400"/>
              <a:t> Match :</a:t>
            </a:r>
            <a:endParaRPr lang="en-US" sz="1400"/>
          </a:p>
          <a:p>
            <a:endParaRPr lang="en-US" sz="14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sz="1400"/>
              <a:t>Time:</a:t>
            </a:r>
            <a:endParaRPr lang="en-US" sz="1400"/>
          </a:p>
          <a:p>
            <a:endParaRPr lang="en-US" sz="1400"/>
          </a:p>
        </p:txBody>
      </p:sp>
      <p:sp>
        <p:nvSpPr>
          <p:cNvPr id="5" name="Title 4"/>
          <p:cNvSpPr/>
          <p:nvPr>
            <p:ph type="title"/>
          </p:nvPr>
        </p:nvSpPr>
        <p:spPr/>
        <p:txBody>
          <a:bodyPr/>
          <a:p>
            <a:r>
              <a:rPr lang="en-US" sz="2400">
                <a:sym typeface="+mn-ea"/>
              </a:rPr>
              <a:t>Dimension tables in Abinitio:</a:t>
            </a:r>
            <a:endParaRPr lang="en-US" sz="2400"/>
          </a:p>
        </p:txBody>
      </p:sp>
      <p:pic>
        <p:nvPicPr>
          <p:cNvPr id="9" name="Picture 8" descr="Mat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" y="1470660"/>
            <a:ext cx="3255010" cy="149352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728345" y="3016885"/>
            <a:ext cx="189420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>
                <a:sym typeface="+mn-ea"/>
              </a:rPr>
              <a:t>Operation Performed:</a:t>
            </a:r>
            <a:endParaRPr lang="en-US" sz="1400"/>
          </a:p>
        </p:txBody>
      </p:sp>
      <p:pic>
        <p:nvPicPr>
          <p:cNvPr id="11" name="Picture 10" descr="macth roll 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3573145"/>
            <a:ext cx="5099050" cy="1838960"/>
          </a:xfrm>
          <a:prstGeom prst="rect">
            <a:avLst/>
          </a:prstGeom>
        </p:spPr>
      </p:pic>
      <p:pic>
        <p:nvPicPr>
          <p:cNvPr id="12" name="Picture 11" descr="Tim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480" y="1470660"/>
            <a:ext cx="3311525" cy="1567180"/>
          </a:xfrm>
          <a:prstGeom prst="rect">
            <a:avLst/>
          </a:prstGeom>
        </p:spPr>
      </p:pic>
      <p:pic>
        <p:nvPicPr>
          <p:cNvPr id="21" name="Picture 20" descr="football_player_png_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090" y="4885055"/>
            <a:ext cx="2353310" cy="1881505"/>
          </a:xfrm>
          <a:prstGeom prst="rect">
            <a:avLst/>
          </a:prstGeom>
        </p:spPr>
      </p:pic>
      <p:pic>
        <p:nvPicPr>
          <p:cNvPr id="13" name="Picture 12" descr="time reforma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480" y="3323590"/>
            <a:ext cx="4076065" cy="15614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700"/>
            <a:ext cx="10972800" cy="582613"/>
          </a:xfrm>
        </p:spPr>
        <p:txBody>
          <a:bodyPr/>
          <a:p>
            <a:r>
              <a:rPr lang="en-US">
                <a:sym typeface="+mn-ea"/>
              </a:rPr>
              <a:t>Dimension tables in Abinitio: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737870"/>
            <a:ext cx="5384800" cy="5389880"/>
          </a:xfrm>
        </p:spPr>
        <p:txBody>
          <a:bodyPr/>
          <a:p>
            <a:r>
              <a:rPr lang="en-US" sz="1400"/>
              <a:t>Player :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endParaRPr lang="en-US" sz="1400"/>
          </a:p>
        </p:txBody>
      </p:sp>
      <p:pic>
        <p:nvPicPr>
          <p:cNvPr id="5" name="Content Placeholder 4" descr="Player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24560" y="976630"/>
            <a:ext cx="2969895" cy="1811020"/>
          </a:xfrm>
          <a:prstGeom prst="rect">
            <a:avLst/>
          </a:prstGeom>
        </p:spPr>
      </p:pic>
      <p:pic>
        <p:nvPicPr>
          <p:cNvPr id="21" name="Picture 20" descr="football_player_png_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090" y="4732655"/>
            <a:ext cx="2353310" cy="18815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11530" y="2868930"/>
            <a:ext cx="189420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>
                <a:sym typeface="+mn-ea"/>
              </a:rPr>
              <a:t>Operation Performed:</a:t>
            </a:r>
            <a:endParaRPr lang="en-US" sz="1400"/>
          </a:p>
        </p:txBody>
      </p:sp>
      <p:pic>
        <p:nvPicPr>
          <p:cNvPr id="7" name="Picture 6" descr="palyer reforma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45" y="3175635"/>
            <a:ext cx="5100955" cy="2069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Fact Tables :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772795"/>
            <a:ext cx="5384800" cy="5354955"/>
          </a:xfrm>
        </p:spPr>
        <p:txBody>
          <a:bodyPr/>
          <a:p>
            <a:pPr marL="0" indent="0">
              <a:buNone/>
            </a:pPr>
            <a:r>
              <a:rPr lang="en-US" sz="1400" b="1"/>
              <a:t>Fact Player Statistics :</a:t>
            </a:r>
            <a:endParaRPr lang="en-US" sz="1400"/>
          </a:p>
          <a:p>
            <a:r>
              <a:rPr lang="en-US" sz="1400"/>
              <a:t>Fact_id	</a:t>
            </a:r>
            <a:endParaRPr lang="en-US" sz="1400"/>
          </a:p>
          <a:p>
            <a:r>
              <a:rPr lang="en-US" sz="1400"/>
              <a:t>Time_id	</a:t>
            </a:r>
            <a:endParaRPr lang="en-US" sz="1400"/>
          </a:p>
          <a:p>
            <a:r>
              <a:rPr lang="en-US" sz="1400"/>
              <a:t>Match_type_id	</a:t>
            </a:r>
            <a:endParaRPr lang="en-US" sz="1400"/>
          </a:p>
          <a:p>
            <a:r>
              <a:rPr lang="en-US" sz="1400"/>
              <a:t>Player_id	</a:t>
            </a:r>
            <a:endParaRPr lang="en-US" sz="1400"/>
          </a:p>
          <a:p>
            <a:r>
              <a:rPr lang="en-US" sz="1400"/>
              <a:t>Club_id	</a:t>
            </a:r>
            <a:endParaRPr lang="en-US" sz="1400"/>
          </a:p>
          <a:p>
            <a:r>
              <a:rPr lang="en-US" sz="1400"/>
              <a:t>Country_id	</a:t>
            </a:r>
            <a:endParaRPr lang="en-US" sz="1400"/>
          </a:p>
          <a:p>
            <a:r>
              <a:rPr lang="en-US" sz="1400"/>
              <a:t>Appearances	</a:t>
            </a:r>
            <a:endParaRPr lang="en-US" sz="1400"/>
          </a:p>
          <a:p>
            <a:r>
              <a:rPr lang="en-US" sz="1400"/>
              <a:t>Goals scored	</a:t>
            </a:r>
            <a:endParaRPr lang="en-US" sz="1400"/>
          </a:p>
          <a:p>
            <a:r>
              <a:rPr lang="en-US" sz="1400"/>
              <a:t>Goals assist	</a:t>
            </a:r>
            <a:endParaRPr lang="en-US" sz="1400"/>
          </a:p>
          <a:p>
            <a:r>
              <a:rPr lang="en-US" sz="1400"/>
              <a:t>Total shots	</a:t>
            </a:r>
            <a:endParaRPr lang="en-US" sz="1400"/>
          </a:p>
          <a:p>
            <a:r>
              <a:rPr lang="en-US" sz="1400"/>
              <a:t>Shots on target</a:t>
            </a:r>
            <a:endParaRPr lang="en-US" sz="1400"/>
          </a:p>
          <a:p>
            <a:r>
              <a:rPr lang="en-US" sz="1400"/>
              <a:t>Fouls made	</a:t>
            </a:r>
            <a:endParaRPr lang="en-US" sz="1400"/>
          </a:p>
          <a:p>
            <a:r>
              <a:rPr lang="en-US" sz="1400"/>
              <a:t>Fouls suffered	</a:t>
            </a:r>
            <a:endParaRPr lang="en-US" sz="1400"/>
          </a:p>
          <a:p>
            <a:r>
              <a:rPr lang="en-US" sz="1400"/>
              <a:t>Yellow card	</a:t>
            </a:r>
            <a:endParaRPr lang="en-US" sz="1400"/>
          </a:p>
          <a:p>
            <a:r>
              <a:rPr lang="en-US" sz="1400"/>
              <a:t>Red card	</a:t>
            </a:r>
            <a:endParaRPr lang="en-US" sz="1400"/>
          </a:p>
          <a:p>
            <a:r>
              <a:rPr lang="en-US" sz="1400"/>
              <a:t>Goals saved	</a:t>
            </a:r>
            <a:endParaRPr lang="en-US" sz="1400"/>
          </a:p>
          <a:p>
            <a:r>
              <a:rPr lang="en-US" sz="1400"/>
              <a:t>Goals conceded</a:t>
            </a:r>
            <a:endParaRPr lang="en-US" sz="1400"/>
          </a:p>
          <a:p>
            <a:r>
              <a:rPr lang="en-US" sz="1400"/>
              <a:t>Total penalty	</a:t>
            </a:r>
            <a:endParaRPr lang="en-US" sz="1400"/>
          </a:p>
          <a:p>
            <a:r>
              <a:rPr lang="en-US" sz="1400"/>
              <a:t>Successful penalty</a:t>
            </a:r>
            <a:endParaRPr lang="en-US" sz="1400"/>
          </a:p>
          <a:p>
            <a:r>
              <a:rPr lang="en-US" sz="1400"/>
              <a:t>Salary</a:t>
            </a:r>
            <a:endParaRPr lang="en-US" sz="14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772795"/>
            <a:ext cx="5384800" cy="5354955"/>
          </a:xfrm>
        </p:spPr>
        <p:txBody>
          <a:bodyPr/>
          <a:p>
            <a:pPr marL="0" indent="0">
              <a:buNone/>
            </a:pPr>
            <a:r>
              <a:rPr lang="en-US" sz="1400" b="1"/>
              <a:t>Fact Team Statistics :</a:t>
            </a:r>
            <a:endParaRPr lang="en-US" sz="1400"/>
          </a:p>
          <a:p>
            <a:r>
              <a:rPr lang="en-US" sz="1400"/>
              <a:t>Fact_id	</a:t>
            </a:r>
            <a:endParaRPr lang="en-US" sz="1400"/>
          </a:p>
          <a:p>
            <a:r>
              <a:rPr lang="en-US" sz="1400"/>
              <a:t>Time_id	</a:t>
            </a:r>
            <a:endParaRPr lang="en-US" sz="1400"/>
          </a:p>
          <a:p>
            <a:r>
              <a:rPr lang="en-US" sz="1400"/>
              <a:t>Match_type_id	</a:t>
            </a:r>
            <a:endParaRPr lang="en-US" sz="1400"/>
          </a:p>
          <a:p>
            <a:r>
              <a:rPr lang="en-US" sz="1400"/>
              <a:t>League_id	</a:t>
            </a:r>
            <a:endParaRPr lang="en-US" sz="1400"/>
          </a:p>
          <a:p>
            <a:r>
              <a:rPr lang="en-US" sz="1400"/>
              <a:t>Club_id	</a:t>
            </a:r>
            <a:endParaRPr lang="en-US" sz="1400"/>
          </a:p>
          <a:p>
            <a:r>
              <a:rPr lang="en-US" sz="1400"/>
              <a:t>Country_id</a:t>
            </a:r>
            <a:endParaRPr lang="en-US" sz="1400"/>
          </a:p>
          <a:p>
            <a:r>
              <a:rPr lang="en-US" sz="1400"/>
              <a:t>Appearances	</a:t>
            </a:r>
            <a:endParaRPr lang="en-US" sz="1400"/>
          </a:p>
          <a:p>
            <a:r>
              <a:rPr lang="en-US" sz="1400"/>
              <a:t>Wins	</a:t>
            </a:r>
            <a:endParaRPr lang="en-US" sz="1400"/>
          </a:p>
          <a:p>
            <a:r>
              <a:rPr lang="en-US" sz="1400"/>
              <a:t>Lost	</a:t>
            </a:r>
            <a:endParaRPr lang="en-US" sz="1400"/>
          </a:p>
          <a:p>
            <a:r>
              <a:rPr lang="en-US" sz="1400"/>
              <a:t>Drawn	</a:t>
            </a:r>
            <a:endParaRPr lang="en-US" sz="1400"/>
          </a:p>
          <a:p>
            <a:r>
              <a:rPr lang="en-US" sz="1400"/>
              <a:t>Clean sheets</a:t>
            </a:r>
            <a:endParaRPr lang="en-US" sz="1400"/>
          </a:p>
          <a:p>
            <a:r>
              <a:rPr lang="en-US" sz="1400"/>
              <a:t>Net Worth</a:t>
            </a:r>
            <a:endParaRPr lang="en-US" sz="1400"/>
          </a:p>
        </p:txBody>
      </p:sp>
      <p:pic>
        <p:nvPicPr>
          <p:cNvPr id="21" name="Picture 20" descr="football_player_png_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9090" y="4732655"/>
            <a:ext cx="2353310" cy="18815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1805</Words>
  <Application>WPS Presentation</Application>
  <PresentationFormat>Widescreen</PresentationFormat>
  <Paragraphs>191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Navin Sinsinbar</dc:creator>
  <cp:lastModifiedBy>Navin Sinsinbar</cp:lastModifiedBy>
  <cp:revision>1</cp:revision>
  <dcterms:created xsi:type="dcterms:W3CDTF">2019-03-25T13:13:42Z</dcterms:created>
  <dcterms:modified xsi:type="dcterms:W3CDTF">2019-03-25T13:13:42Z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