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00" r:id="rId4"/>
    <p:sldId id="302" r:id="rId5"/>
    <p:sldId id="301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16" r:id="rId26"/>
    <p:sldId id="313" r:id="rId27"/>
    <p:sldId id="315" r:id="rId28"/>
    <p:sldId id="326" r:id="rId29"/>
    <p:sldId id="328" r:id="rId30"/>
    <p:sldId id="327" r:id="rId31"/>
    <p:sldId id="329" r:id="rId32"/>
    <p:sldId id="331" r:id="rId33"/>
    <p:sldId id="330" r:id="rId34"/>
    <p:sldId id="332" r:id="rId35"/>
    <p:sldId id="333" r:id="rId36"/>
    <p:sldId id="334" r:id="rId37"/>
    <p:sldId id="335" r:id="rId38"/>
    <p:sldId id="336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4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B5F6F-E9CC-4842-ADAB-3C98BFC11E0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0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ic.daum.net/index.do?dic=all" TargetMode="External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marketcap.com/" TargetMode="External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marketcap.com/" TargetMode="External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mdb.com/title/tt0110912/?ref_=nv_sr_1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://dic.daum.net/index.do?dic=all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tmp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://dic.daum.net/index.do?dic=al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://dic.daum.net/index.do?dic=al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4734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Web Crawling </a:t>
            </a:r>
            <a:r>
              <a:rPr lang="ko-KR" altLang="en-US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4185" y="35103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박진수 교수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185" y="3068960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비정형 데이터 분석을 통한 효율적인 의사결정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1184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open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텍스트 파일로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4524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한글 저장을 위해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‘utf-8’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설정한다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35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Users\USER\seoul\result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26" y="1700808"/>
            <a:ext cx="6264696" cy="4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26" y="2368161"/>
            <a:ext cx="6775534" cy="428734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849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단어를 불러와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어학사전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http://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dic.daum.net/index.do?dic=all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텍스트 파일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(data.txt)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있는 각 단어를 검색하였을 때 출력 되는 화면에서 가장 상단의 결과를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단어의 의미를 저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장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83768" y="3740002"/>
            <a:ext cx="1512168" cy="3992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7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1184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 파일의 내용을 불러올 때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readlines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4524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한글 저장을 위해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‘utf-8’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설정한다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6849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단어를 불러와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14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6849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단어를 불러와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Users\USER\seoul\result-1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26" y="1654678"/>
            <a:ext cx="6232237" cy="476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28"/>
          <a:stretch/>
        </p:blipFill>
        <p:spPr>
          <a:xfrm>
            <a:off x="441256" y="1032252"/>
            <a:ext cx="8280920" cy="360945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038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– Coinmarketcap.com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03" y="2348880"/>
            <a:ext cx="6124981" cy="4222778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75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비트코인 관련 데이터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코인마켓캡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https://coinmarketcap.com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메인 페이지에서 가장 상단에 있는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비트코인의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화폐 이름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(Name)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시가총액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(Market Cap),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개당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가격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(Price),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시간 볼륨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(Volume)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줄에 하나씩 출력되도록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0502" y="4077072"/>
            <a:ext cx="6124981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우선 전체 코인 데이터가 포함되어 있는 테이블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(table)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찾는다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19337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내에 비트코인 데이터가 있는 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찾는다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575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비트코인 관련 데이터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분할 정복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(Divide and Conquer)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575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비트코인 관련 데이터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그림 13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1726178"/>
            <a:ext cx="7646651" cy="458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03" y="2348880"/>
            <a:ext cx="6124981" cy="4222778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74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상위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코인 관련 데이터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코인마켓캡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https://coinmarketcap.com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메인 페이지에 있는 상위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코인의 화폐 이름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(Name)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시가총액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(Market Cap),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개당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가격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(Price),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24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시간 볼륨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(Volume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텍스트 파일로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줄에 코인 하나의 데이터를 저장하고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 행에서는 탭으로 구분한다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0502" y="4077072"/>
            <a:ext cx="6124981" cy="24945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3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78" b="38212"/>
          <a:stretch/>
        </p:blipFill>
        <p:spPr>
          <a:xfrm>
            <a:off x="6678" y="2132856"/>
            <a:ext cx="9137322" cy="2752720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35"/>
          <a:stretch/>
        </p:blipFill>
        <p:spPr>
          <a:xfrm>
            <a:off x="0" y="1105490"/>
            <a:ext cx="9144000" cy="102736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1 –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사전 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for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텍스트 파일에 코인 하나씩 데이터를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write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활용했던 코드를 조금만 바꾸면 쉽게 풀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674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상위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코인 관련 데이터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4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674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상위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코인 관련 데이터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Users\Buomsoo\Google Drive\2017-1\도시 데이터 사이언스 연구소 교육\실습\seoul\result-2-2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799"/>
            <a:ext cx="4752528" cy="509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03" y="2348880"/>
            <a:ext cx="6124981" cy="4222778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8166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조건을 만족하는 코인 관련 데이터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상위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코인 중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시간 볼륨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(Volume)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$1,000,000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이상이고 개당 가격이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$50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이상인 코인들의 데이터만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줄에 코인 하나의 데이터를 저장하고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 행에서는 탭으로 구분한다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0502" y="4077072"/>
            <a:ext cx="6124981" cy="24945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가격과 볼륨을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float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타입으로 변환한다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 코인의 개당 가격과 볼륨에서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replace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‘$’, ‘,’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 기호들을 제거한다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12122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If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조건을 만족하는 코인의 데이터만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8166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조건을 만족하는 코인 관련 데이터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C:\Users\Buomsoo\Google Drive\2017-1\도시 데이터 사이언스 연구소 교육\실습\seoul\result-2-3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26180"/>
            <a:ext cx="6336704" cy="47033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8166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조건을 만족하는 코인 관련 데이터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8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92"/>
          <a:stretch/>
        </p:blipFill>
        <p:spPr>
          <a:xfrm>
            <a:off x="549077" y="979780"/>
            <a:ext cx="8007023" cy="37453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2480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3 </a:t>
            </a:r>
            <a:r>
              <a:rPr lang="en-US" altLang="ko-KR" sz="2800" b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– IMDb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84421"/>
            <a:ext cx="4183775" cy="3927371"/>
          </a:xfrm>
          <a:prstGeom prst="rect">
            <a:avLst/>
          </a:prstGeom>
          <a:ln>
            <a:solidFill>
              <a:srgbClr val="339966"/>
            </a:solidFill>
          </a:ln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89" y="2166133"/>
            <a:ext cx="3130481" cy="4006270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13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정보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IMDb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사이트에서 영화 펄프 픽션 페이지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4"/>
              </a:rPr>
              <a:t>http://www.imdb.com/title/tt0110912/?ref_=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4"/>
              </a:rPr>
              <a:t>nv_sr_1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펄프 픽션 영화의 제목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(title)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감독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(director),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출연 배우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(cast)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5576" y="5013176"/>
            <a:ext cx="1368152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03488" y="2546616"/>
            <a:ext cx="2564856" cy="34026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15616" y="2465464"/>
            <a:ext cx="1800200" cy="306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13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정보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25" y="1726179"/>
            <a:ext cx="7602299" cy="455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3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57" y="2390691"/>
            <a:ext cx="4183775" cy="3927371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833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영화 정보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펄프 픽션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(Pulp Fiction),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포레스트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검프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(Forrest Gump),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제목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(title)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감독 이름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(director)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48465" y="5219446"/>
            <a:ext cx="1368152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8505" y="2671734"/>
            <a:ext cx="1800200" cy="306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91683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하나당 한 줄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씩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출력되도록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5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영화가 달라짐에 따라 각 영화 정보의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URL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어떻게 변하는지 잘 살펴본다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833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영화 정보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40962"/>
            <a:ext cx="6296904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어학사전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dic.daum.net/index.do?dic=all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‘curiosity’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단어를 검색하였을 때 출력 되는 화면에서 가장 상단의 결과를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단어의 의미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본 예제에서는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‘1.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호기심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2. </a:t>
            </a:r>
            <a:r>
              <a:rPr lang="ko-KR" altLang="en-US" sz="1200" b="1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큐리오시티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1"/>
          <a:stretch/>
        </p:blipFill>
        <p:spPr>
          <a:xfrm>
            <a:off x="1187624" y="2492895"/>
            <a:ext cx="6876256" cy="402444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438655" y="3861048"/>
            <a:ext cx="1512168" cy="5581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C:\Users\Buomsoo\Google Drive\2017-1\도시 데이터 사이언스 연구소 교육\실습\seoul\result-3-2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26179"/>
            <a:ext cx="6480720" cy="48102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4833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영화 정보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97" y="1628800"/>
            <a:ext cx="5836006" cy="5048608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13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리뷰 페이지에 들어가 첫 번째 리뷰 내용을 출력해 보자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02055" y="4027376"/>
            <a:ext cx="4987947" cy="21379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2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Table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구성요소 중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‘p’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태그를 가진 요소를 모두 찾는다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58312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‘p’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 중 내용에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en-GB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This review may contain </a:t>
            </a:r>
            <a:r>
              <a:rPr lang="en-GB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spoilers’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및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‘Add another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review’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포함된 태그를 제외하고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38200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if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break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활용해 첫 번째 리뷰만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18088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replace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이용해 불필요한 공백을 제거한다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(‘\r’, ‘\n’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251683"/>
            <a:ext cx="413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2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413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53" y="1726179"/>
            <a:ext cx="7583687" cy="416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217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첫 번째 부터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번째 페이지까지의 리뷰를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57" y="2172026"/>
            <a:ext cx="5115515" cy="4425326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2651998" y="3429941"/>
            <a:ext cx="1803418" cy="2333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총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리뷰가 저장되어야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7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페이지의 페이지 번호를 바꾸어 가면서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URL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구조를 세심히 살펴보자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98946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While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활용해 영화 리뷰를 페이지마다 모두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while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 마지막에 구문 탈출 조건 명시</a:t>
            </a:r>
            <a:r>
              <a:rPr lang="en-US" altLang="ko-KR" sz="120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217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46" y="2395211"/>
            <a:ext cx="7059010" cy="362001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54" y="2987808"/>
            <a:ext cx="7097115" cy="3715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7584" y="461959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replace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이용해 불필요한 공백을 제거한다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(‘\r’, ‘\n’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522920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저장할 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(encoding)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설정을 꼭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‘utf-8’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3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217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Users\Buomsoo\Google Drive\2017-1\도시 데이터 사이언스 연구소 교육\실습\seoul\result-3-4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03" y="1726179"/>
            <a:ext cx="7452321" cy="470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509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3-5.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자신이 좋아하는 영화를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이상 골라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코드를 조금씩 바꾸어 영화 리뷰를 각각 다른 텍스트 파일에 저장해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88765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영화 별로 최소한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이상 수집한다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86" y="2512766"/>
            <a:ext cx="5995427" cy="3652538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363061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509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3-5.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C:\Users\Buomsoo\Google Drive\2017-1\도시 데이터 사이언스 연구소 교육\실습\seoul\result-3-5-inception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32" y="1746538"/>
            <a:ext cx="5012372" cy="3914710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805264"/>
            <a:ext cx="5992061" cy="600159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192935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1184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가져오고자 하는 텍스트의 다른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구성요소와 구분되는 특성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(CSS style)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잘 생각해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2768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가장 상단에 있는 데이터임을 고려하면서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파싱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결과를 어떻게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슬라이싱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(slicing)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할 것인지 고민해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91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54" y="1700808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어학사전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dic.daum.net/index.do?dic=all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‘curiosity’ , ‘killed’, ‘the’, ‘cat’ 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단어를 검색하였을 때 출력 되는 화면에서 가장 상단의 결과를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단어의 의미를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1"/>
          <a:stretch/>
        </p:blipFill>
        <p:spPr>
          <a:xfrm>
            <a:off x="1187624" y="2492895"/>
            <a:ext cx="6876256" cy="402444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2438655" y="3861048"/>
            <a:ext cx="1512168" cy="5581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2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1184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초기 화면에서 몇 개 단어를 검색해 보면서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URL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구조를 잘 생각해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92494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for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여러 단어를 돌아가면서 데이터를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81"/>
          <a:stretch/>
        </p:blipFill>
        <p:spPr>
          <a:xfrm>
            <a:off x="971600" y="2276872"/>
            <a:ext cx="4189717" cy="3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06" y="1666634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어학사전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dic.daum.net/index.do?dic=all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‘curiosity’ , ‘killed’, ‘the’, ‘cat’ 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단어를 검색하였을 때 출력 되는 화면에서 가장 상단의 결과를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단어의 의미를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1"/>
          <a:stretch/>
        </p:blipFill>
        <p:spPr>
          <a:xfrm>
            <a:off x="1187624" y="2492895"/>
            <a:ext cx="6876256" cy="402444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2438655" y="3861048"/>
            <a:ext cx="1512168" cy="5581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1112</Words>
  <Application>Microsoft Office PowerPoint</Application>
  <PresentationFormat>화면 슬라이드 쇼(4:3)</PresentationFormat>
  <Paragraphs>112</Paragraphs>
  <Slides>38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228</cp:revision>
  <dcterms:created xsi:type="dcterms:W3CDTF">2017-05-22T05:57:28Z</dcterms:created>
  <dcterms:modified xsi:type="dcterms:W3CDTF">2017-06-22T05:00:44Z</dcterms:modified>
</cp:coreProperties>
</file>