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300" r:id="rId4"/>
    <p:sldId id="301" r:id="rId5"/>
    <p:sldId id="303" r:id="rId6"/>
    <p:sldId id="305" r:id="rId7"/>
    <p:sldId id="337" r:id="rId8"/>
    <p:sldId id="338" r:id="rId9"/>
    <p:sldId id="306" r:id="rId10"/>
    <p:sldId id="339" r:id="rId11"/>
    <p:sldId id="308" r:id="rId12"/>
    <p:sldId id="309" r:id="rId13"/>
    <p:sldId id="340" r:id="rId14"/>
    <p:sldId id="311" r:id="rId15"/>
    <p:sldId id="312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41" r:id="rId26"/>
    <p:sldId id="342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48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B77AA-7177-4D50-AB49-C260886B6169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B5F6F-E9CC-4842-ADAB-3C98BFC11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322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13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26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24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64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17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39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93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92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5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12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C0B5-9E42-4E82-BD73-9C37117B84AF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83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ltk.org/book/ch02.html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programming.net/part-of-speech-tagging-nltk-tutorial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programming.net/part-of-speech-tagging-nltk-tutorial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emmatisation#Descriptio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4680319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4572" y="1242338"/>
            <a:ext cx="60744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Text Preprocessing </a:t>
            </a:r>
            <a:r>
              <a:rPr lang="ko-KR" altLang="en-US" sz="40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</a:t>
            </a:r>
            <a:endParaRPr lang="ko-KR" altLang="en-US" sz="40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4185" y="35103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박진수 교수</a:t>
            </a:r>
            <a:endParaRPr lang="ko-KR" altLang="en-US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2615" y="5457418"/>
            <a:ext cx="3275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Big Data Institute, </a:t>
            </a:r>
          </a:p>
          <a:p>
            <a:pPr algn="ctr"/>
            <a:r>
              <a:rPr lang="en-US" altLang="ko-KR" sz="20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Seoul National University</a:t>
            </a:r>
            <a:endParaRPr lang="ko-KR" altLang="en-US" sz="20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4185" y="3068960"/>
            <a:ext cx="489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비정형 데이터 분석을 통한 효율적인 의사결정</a:t>
            </a:r>
            <a:endParaRPr lang="ko-KR" altLang="en-US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68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6492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단어의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기본형 찾기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(Lemmatization)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27584" y="18448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Sentence 1: “My only regret in life is that I did not drink more wine.”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7584" y="263478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Sentence 2: “I drink to make other people more interesting.”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7584" y="34247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Sentence 3: “An intelligent man is sometimes forced to be drunk to spend time with his fools.”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아래 세 문장을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lemmatize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해 그 결과를 출력해 본다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0456" y="4509120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7584" y="502420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패키지의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wordnet.WordNetLemmatizer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활용한다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21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력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6492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단어의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기본형 찾기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(Lemmatization)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00808"/>
            <a:ext cx="644932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0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405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1-4. </a:t>
            </a:r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제거하기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문맥상 유의하지 않아 전처리 과정에서 흔히 분석의 효율성을 위해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필터링하는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단어들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8080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대표적인 영어의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로는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the, is, at, which, on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등이 있음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247836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패키지의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로는 다음을 참고한다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http://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www.nltk.org/book/ch02.html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71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405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1-4. </a:t>
            </a:r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제거하기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아래 세 문장에서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제거한 결과를 출력해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27584" y="18448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Sentence 1: “My only regret in life is that I did not drink more wine.”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263478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Sentence 2: “I drink to make other people more interesting.”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34247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Sentence 3: “An intelligent man is sometimes forced to be drunk to spend time with his fools.”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0456" y="4293096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480818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nltk.corpus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불러온다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7584" y="53732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패키지의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list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 모두 소문자로 이루어져 있음을 유의한다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08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4405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1-4. </a:t>
            </a:r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제거하기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02" y="1916832"/>
            <a:ext cx="644932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2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404" y="973787"/>
            <a:ext cx="6183484" cy="588289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6369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8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– </a:t>
            </a:r>
            <a:r>
              <a:rPr lang="en-US" altLang="ko-KR" sz="28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IMDb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 데이터 </a:t>
            </a:r>
            <a:r>
              <a:rPr lang="ko-KR" altLang="en-US" sz="28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93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295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첫 번째 리뷰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(1)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1-3-4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수집하였던 영화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(The Dark Knight)’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리뷰를 불러와 그 중 첫 번째 리뷰 텍스트를 토큰화하고 품사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태깅을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해 그 결과를 출력한다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D:\Google Drive\2017-1\도시 데이터 사이언스 연구소 교육\실습\src\[Session1] Web Crawling\result-1-3-4.txt - Notepad++ [Administrator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988840"/>
            <a:ext cx="5730101" cy="450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77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245273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파일을 열 때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인코딩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설정을 꼭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‘utf-8’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으로 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readlines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활용해 리뷰 데이터를 리스트로 받아온다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5295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첫 번째 리뷰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(1)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24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5295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첫 번째 리뷰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(1)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38" y="1802905"/>
            <a:ext cx="4199950" cy="4032448"/>
          </a:xfrm>
          <a:prstGeom prst="rect">
            <a:avLst/>
          </a:prstGeom>
        </p:spPr>
      </p:pic>
      <p:pic>
        <p:nvPicPr>
          <p:cNvPr id="4" name="그림 3" descr="관리자: C:\Windows\system32\cmd.ex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898" y="1802906"/>
            <a:ext cx="4199950" cy="40324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92097" y="5949280"/>
            <a:ext cx="763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&lt;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토큰</a:t>
            </a:r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&gt;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8001" y="5949280"/>
            <a:ext cx="1406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&lt;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품사 태그</a:t>
            </a:r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&gt;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81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295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2-2.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첫 번째 리뷰 </a:t>
            </a:r>
            <a:r>
              <a:rPr lang="ko-KR" altLang="en-US" sz="2400" b="1" dirty="0" err="1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1-3-4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수집하였던 영화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(The Dark Knight)’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리뷰를 불러와 그 중 첫 번째 리뷰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텍스트에서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제거하고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lemmtization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수행해 그 결과를 출력한다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D:\Google Drive\2017-1\도시 데이터 사이언스 연구소 교육\실습\src\[Session1] Web Crawling\result-1-3-4.txt - Notepad++ [Administrator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988840"/>
            <a:ext cx="5730101" cy="450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1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emingway quot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636" y="980728"/>
            <a:ext cx="3888432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5391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1 – </a:t>
            </a:r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텍스트 </a:t>
            </a:r>
            <a:r>
              <a:rPr lang="ko-KR" altLang="en-US" sz="28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81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5295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2-2.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첫 번째 리뷰 </a:t>
            </a:r>
            <a:r>
              <a:rPr lang="ko-KR" altLang="en-US" sz="2400" b="1" dirty="0" err="1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245273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파일을 열 때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인코딩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설정을 꼭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‘utf-8’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으로 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readlines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활용해 리뷰 데이터를 리스트로 받아온다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42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5295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2-2.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첫 번째 리뷰 </a:t>
            </a:r>
            <a:r>
              <a:rPr lang="ko-KR" altLang="en-US" sz="2400" b="1" dirty="0" err="1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700808"/>
            <a:ext cx="4949642" cy="475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2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825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전체 리뷰 데이터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(1)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1-3-4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수집하였던 영화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(The Dark Knight)’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리뷰를 불러와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각각의 리뷰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총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전처리해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새로운 텍스트 파일에 저장한다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토큰화와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제거와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lemmatization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한 후 저장한다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그림 9" descr="D:\Google Drive\2017-1\도시 데이터 사이언스 연구소 교육\실습\src\[Session1] Web Crawling\result-1-3-4.txt - Notepad++ [Administrator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348" y="2564904"/>
            <a:ext cx="4997304" cy="392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3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27584" y="1784246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Input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1-3-4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결과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같은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줄 짜리 텍스트 파일이 결과로 나오지만 각각의 줄을 보면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lemmatize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된 결과가 나와야 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5910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전체 리뷰 데이터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32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저장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5910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전체 리뷰 데이터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C:\Users\USER\seoul\result-2-2-3.txt - Notepad++ [Administrator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04" y="1772816"/>
            <a:ext cx="5984274" cy="470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86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825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전체 리뷰 데이터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1-3-5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수집하였던 영화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리뷰들을 이전 실습과 같이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전처리해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각각 다른 텍스트 파일에 저장해 보자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토큰화와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제거와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lemmatization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한 후 저장한다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그림 9" descr="D:\Google Drive\2017-1\도시 데이터 사이언스 연구소 교육\실습\src\[Session1] Web Crawling\result-1-3-4.txt - Notepad++ [Administrator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348" y="2564904"/>
            <a:ext cx="4997304" cy="392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8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저장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5825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전체 리뷰 데이터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D:\Google Drive\2017-1\도시 데이터 사이언스 연구소 교육\실습\src\[Session1] Web Crawling\result-1-3-5-inception.txt - Notepad++ [Administrator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72816"/>
            <a:ext cx="4930923" cy="3876280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984" y="5877272"/>
            <a:ext cx="6163536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0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440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문장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토큰화하기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파이썬의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모듈을 활용하여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아래 문장들을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토큰화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(Tokenization)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 결과를 출력한다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8448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Sentence 1: “My only regret in life is that I did not drink more wine.”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263478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Sentence 2: “I drink to make other people more interesting.”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34247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Sentence 3: “An intelligent man is sometimes forced to be drunk to spend time with his fools.”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0456" y="4365104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4880193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패키지의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word_tokenize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4440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문장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토큰화하기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00808"/>
            <a:ext cx="6267782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4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6882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1-2.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문장 품사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태깅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(POS tagging)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아래 문장들의 품사를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태깅해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출력한다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207613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Sentence 1: “My only regret in life is that I did not drink more wine.”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86609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Sentence 2: “I drink to make other people more interesting.”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365605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Sentence 3: “An intelligent man is sometimes forced to be drunk to spend time with his fools.”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0456" y="443711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495220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패키지의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pos_tag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7584" y="54452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토큰화 된 결과를 활용한다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24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6882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1-2.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문장 품사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태깅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(POS tagging)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28800"/>
            <a:ext cx="6449326" cy="466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2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6882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1-2.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문장 품사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태깅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(POS tagging)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참고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POS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태그 리스트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(source: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https://pythonprogramming.net/part-of-speech-tagging-nltk-tutorial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/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404287"/>
              </p:ext>
            </p:extLst>
          </p:nvPr>
        </p:nvGraphicFramePr>
        <p:xfrm>
          <a:off x="539551" y="1628801"/>
          <a:ext cx="8208913" cy="507674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98615"/>
                <a:gridCol w="3757970"/>
                <a:gridCol w="2952328"/>
              </a:tblGrid>
              <a:tr h="3415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태그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품사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번역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176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CC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Coordinating conjunction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등위접속사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CD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Cardinal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digit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기수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DT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Determiner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한정사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EX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Existential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There (is), ther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 (exists)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FW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Foreign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word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외래어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Preposition/subordinating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conjunction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전치사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종속 접속사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JJ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Adjective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형용사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JJR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Adjective (comparative)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형용사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비교급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JJS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Adjective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(superlative)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형용사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최상급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LS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List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marker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리스트 </a:t>
                      </a:r>
                      <a:r>
                        <a:rPr lang="ko-KR" altLang="en-US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마커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(1),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2), 3) </a:t>
                      </a:r>
                      <a:r>
                        <a:rPr lang="ko-KR" altLang="en-US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등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MD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Modal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조동사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NN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Noun (singular)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명사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단수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NNS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Noun (plural)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명사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복수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NNP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Proper noun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(singular)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고유 명사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단수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NNPS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Proper noun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(plural)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고유 명사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복수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PDT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Predeterminer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전치 </a:t>
                      </a:r>
                      <a:r>
                        <a:rPr lang="ko-KR" altLang="en-US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한정사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POS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Possessive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ending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소유격</a:t>
                      </a:r>
                      <a:r>
                        <a:rPr lang="ko-KR" altLang="en-US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‘s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81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6882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1-2.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문장 품사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태깅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(POS tagging)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참고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POS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태그 리스트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–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계속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(source: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https://pythonprogramming.net/part-of-speech-tagging-nltk-tutorial/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  <a:p>
            <a:endParaRPr lang="ko-KR" altLang="en-US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852823"/>
              </p:ext>
            </p:extLst>
          </p:nvPr>
        </p:nvGraphicFramePr>
        <p:xfrm>
          <a:off x="539551" y="1628801"/>
          <a:ext cx="8208913" cy="480065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98615"/>
                <a:gridCol w="3757970"/>
                <a:gridCol w="2952328"/>
              </a:tblGrid>
              <a:tr h="3415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태그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품사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번역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176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PRP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Personal noun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인칭대명사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PRP$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Possessive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pronoun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소유격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RB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Adverb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부사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RBR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Adverb (comparative)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부사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비교급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RBS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Adverb (superlative)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부사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최상급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RB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Particle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불변화사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TO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To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To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부정사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UH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Interjection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감탄사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VB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Verb (Base form)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동사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기본형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VBD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Verb (Past tense)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동사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과거형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VBN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Verb (Past participle)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동사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과거 분사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VBP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Verb (Singular,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present)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동사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현재 단수형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VBZ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Verb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(3</a:t>
                      </a:r>
                      <a:r>
                        <a:rPr lang="en-US" altLang="ko-KR" sz="1100" kern="1200" baseline="300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rd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person, singular, present)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동사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(3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인칭 현재 단수형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WDT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Wh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-determiner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한정사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(which)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WP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Wh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-pronoun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관계대명사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(who, what)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WRB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Wh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-adverb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관계부사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(where, when)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87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6492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단어의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기본형 찾기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(Lemmatization)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Lemmatization: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단어의 기본형 찾기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(source: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https://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en.wikipedia.org/wiki/Lemmatisation#Description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81374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한국어와는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달리 영어는 단어의 기본형을 찾기가 상대적으로 용이하다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240534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Lemmatization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은 단어의 어근에 기반하여 단어의 기본형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(lemma)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찾아준다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99695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36521" y="3501008"/>
            <a:ext cx="7711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play, played, playing → play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6521" y="4113076"/>
            <a:ext cx="7711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known, knew, knowing → know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6521" y="4725144"/>
            <a:ext cx="7711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apples → apple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1155</Words>
  <Application>Microsoft Office PowerPoint</Application>
  <PresentationFormat>화면 슬라이드 쇼(4:3)</PresentationFormat>
  <Paragraphs>197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278</cp:revision>
  <dcterms:created xsi:type="dcterms:W3CDTF">2017-05-22T05:57:28Z</dcterms:created>
  <dcterms:modified xsi:type="dcterms:W3CDTF">2017-06-22T05:45:58Z</dcterms:modified>
</cp:coreProperties>
</file>