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6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Analysis </a:t>
            </a:r>
            <a:r>
              <a:rPr lang="ko-KR" altLang="en-US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비정형 데이터 분석을 통한 효율적인 의사결정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영화 리뷰 간 유사성 계산하기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세 개의 영화 리뷰를 선택해 영화 리뷰 간 유사성을 계산해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 개의 영화 리뷰 텍스트로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영화 리뷰 간 유사성 계산하기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39168" cy="475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영화 리뷰 간 유사성 계산하기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75360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리뷰를 두 개씩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pairing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했을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97619"/>
              </p:ext>
            </p:extLst>
          </p:nvPr>
        </p:nvGraphicFramePr>
        <p:xfrm>
          <a:off x="1115616" y="2257972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05343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9100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9053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0920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4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0.5743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0.6691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0.5743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0.6189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0.6691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0.6189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8736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39513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리뷰를 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개씩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묶어서 계산했을 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40069"/>
              </p:ext>
            </p:extLst>
          </p:nvPr>
        </p:nvGraphicFramePr>
        <p:xfrm>
          <a:off x="1115616" y="4437112"/>
          <a:ext cx="6096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05343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9100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419053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0920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44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Inception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0.5175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0.6330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0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Whiplash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0.5175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0.5655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43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Old Boy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0.6330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0.5655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en-GB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8736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615812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결과가 미묘하게 달라지는 이유는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76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 간 유사성 계산하기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db movie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84" y="975103"/>
            <a:ext cx="6450872" cy="375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두 개를 임의로 선택해 두 영화 리뷰 간의 유사성을 계산해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텍스트만으로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인셉션과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위플래시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간의 유사성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8" y="1726179"/>
            <a:ext cx="7990023" cy="47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다른 두 개를 임의로 선택해 두 영화 리뷰 간의 유사성을 계산해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텍스트만으로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인셉션과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간의 유사성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56" y="1726179"/>
            <a:ext cx="8269320" cy="49563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결과로 저장된 영화 리뷰 중 다른 두 개를 임의로 선택해 두 영화 리뷰 간의 유사성을 계산해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0456" y="342900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94408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영화 리뷰 텍스트만으로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만들어 유사성을 계산한다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64761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sklearn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인셉션과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올드보이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간의 유사성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영화 리뷰 간 유사성 계산하기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4" y="1736240"/>
            <a:ext cx="8110163" cy="48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830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 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텍스트 간 유사성 계산하기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mdb movie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84" y="975103"/>
            <a:ext cx="6450872" cy="375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379</Words>
  <Application>Microsoft Office PowerPoint</Application>
  <PresentationFormat>화면 슬라이드 쇼(4:3)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User</cp:lastModifiedBy>
  <cp:revision>323</cp:revision>
  <dcterms:created xsi:type="dcterms:W3CDTF">2017-05-22T05:57:28Z</dcterms:created>
  <dcterms:modified xsi:type="dcterms:W3CDTF">2017-06-24T06:08:16Z</dcterms:modified>
</cp:coreProperties>
</file>