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0" r:id="rId4"/>
    <p:sldId id="301" r:id="rId5"/>
    <p:sldId id="303" r:id="rId6"/>
    <p:sldId id="305" r:id="rId7"/>
    <p:sldId id="337" r:id="rId8"/>
    <p:sldId id="338" r:id="rId9"/>
    <p:sldId id="306" r:id="rId10"/>
    <p:sldId id="339" r:id="rId11"/>
    <p:sldId id="308" r:id="rId12"/>
    <p:sldId id="309" r:id="rId13"/>
    <p:sldId id="34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41" r:id="rId26"/>
    <p:sldId id="34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2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mmatisation#Descrip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607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Preprocessing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그 결과를 출력해 본다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456" y="450912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0242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wordnet.WordNetLemmatizer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유의하지 않아 전처리 과정에서 흔히 분석의 효율성을 위해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단어들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080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대표적인 영어의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the, is, at, which, 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등이 있음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783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다음을 참고한다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www.nltk.org/book/ch02.html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2930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8081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불러온다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list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모두 소문자로 이루어져 있음을 유의한다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2" y="191683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36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텍스트를 토큰화하고 품사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8" y="1802905"/>
            <a:ext cx="4199950" cy="4032448"/>
          </a:xfrm>
          <a:prstGeom prst="rect">
            <a:avLst/>
          </a:prstGeom>
        </p:spPr>
      </p:pic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98" y="1802906"/>
            <a:ext cx="4199950" cy="4032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2097" y="5949280"/>
            <a:ext cx="76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8001" y="5949280"/>
            <a:ext cx="140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품사 태그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제거하고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lemmtization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수행해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mingway quot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6" y="98072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텍스트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4949642" cy="4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리뷰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새로운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Input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줄 짜리 텍스트 파일이 결과로 나오지만 각각의 줄을 보면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결과가 나와야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-2-2-3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4" y="1772816"/>
            <a:ext cx="5984274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수집하였던 영화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리뷰들을 이전 실습과 같이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각각 다른 텍스트 파일에 저장해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D:\Google Drive\2017-1\도시 데이터 사이언스 연구소 교육\실습\src\[Session1] Web Crawling\result-1-3-5-inception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4930923" cy="387628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84" y="5877272"/>
            <a:ext cx="616353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문장들을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(Tokenization)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880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word_tokenize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2677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문장들의 품사를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0761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8660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6560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43711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9522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pos_tag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4452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 된 결과를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49326" cy="4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287"/>
              </p:ext>
            </p:extLst>
          </p:nvPr>
        </p:nvGraphicFramePr>
        <p:xfrm>
          <a:off x="539551" y="1628801"/>
          <a:ext cx="8208913" cy="50767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Coordinating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등위접속사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Cardinal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digit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Existential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There (is), ther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 (exists)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FW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word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외래어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Preposition/subordinating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종속 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marker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리스트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마커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(1),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2), 3)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조동사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ending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‘s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계속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52823"/>
              </p:ext>
            </p:extLst>
          </p:nvPr>
        </p:nvGraphicFramePr>
        <p:xfrm>
          <a:off x="539551" y="1628801"/>
          <a:ext cx="8208913" cy="480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Personal 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인칭대명사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PRP$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Particle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불변화사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UH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Interjection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감탄사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(Base form)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tense)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participle)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 분사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(Singular,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VBZ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(3</a:t>
                      </a:r>
                      <a:r>
                        <a:rPr lang="en-US" altLang="ko-KR" sz="1100" kern="1200" baseline="300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person, singular,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 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(which)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관계대명사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(who, what)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(where, when)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Lemmatization: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기본형 찾기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en.wikipedia.org/wiki/Lemmatisation#Description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137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한국어와는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달리 영어는 단어의 기본형을 찾기가 상대적으로 용이하다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053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단어의 어근에 기반하여 단어의 기본형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찾아준다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521" y="3501008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play, played, playing → play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521" y="4113076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known, knew, knowing → know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4725144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apples → apple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1153</Words>
  <Application>Microsoft Office PowerPoint</Application>
  <PresentationFormat>화면 슬라이드 쇼(4:3)</PresentationFormat>
  <Paragraphs>196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279</cp:revision>
  <dcterms:created xsi:type="dcterms:W3CDTF">2017-05-22T05:57:28Z</dcterms:created>
  <dcterms:modified xsi:type="dcterms:W3CDTF">2017-09-25T02:08:05Z</dcterms:modified>
</cp:coreProperties>
</file>