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6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Analysis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영화 리뷰 간 유사성 계산하기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세 개의 영화 리뷰를 선택해 영화 리뷰 간 유사성을 계산해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개의 영화 리뷰 텍스트로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영화 리뷰 간 유사성 계산하기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39168" cy="47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영화 리뷰 간 유사성 계산하기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75360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리뷰를 두 개씩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pairing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했을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97619"/>
              </p:ext>
            </p:extLst>
          </p:nvPr>
        </p:nvGraphicFramePr>
        <p:xfrm>
          <a:off x="1115616" y="2257972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05343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9100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9053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920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4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0.5743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0.6691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0.5743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0.6189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0.6691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0.6189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8736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39513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리뷰를 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 묶어서 계산했을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40069"/>
              </p:ext>
            </p:extLst>
          </p:nvPr>
        </p:nvGraphicFramePr>
        <p:xfrm>
          <a:off x="1115616" y="4437112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05343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9100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9053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920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4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0.5175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0.6330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0.5175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0.5655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0.6330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0.5655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8736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61581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결과가 미묘하게 달라지는 이유는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76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 간 유사성 계산하기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db movi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84" y="975103"/>
            <a:ext cx="6450872" cy="375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두 개를 임의로 선택해 두 영화 리뷰 간의 유사성을 계산해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텍스트만으로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인셉션과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간의 유사성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8" y="1726179"/>
            <a:ext cx="7990023" cy="4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다른 두 개를 임의로 선택해 두 영화 리뷰 간의 유사성을 계산해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텍스트만으로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인셉션과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간의 유사성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6" y="1726179"/>
            <a:ext cx="8269320" cy="49563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다른 두 개를 임의로 선택해 두 영화 리뷰 간의 유사성을 계산해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텍스트만으로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인셉션과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간의 유사성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4" y="1736240"/>
            <a:ext cx="8110163" cy="48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30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리뷰 텍스트 간 유사성 계산하기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db movi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84" y="975103"/>
            <a:ext cx="6450872" cy="375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377</Words>
  <Application>Microsoft Office PowerPoint</Application>
  <PresentationFormat>화면 슬라이드 쇼(4:3)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324</cp:revision>
  <dcterms:created xsi:type="dcterms:W3CDTF">2017-05-22T05:57:28Z</dcterms:created>
  <dcterms:modified xsi:type="dcterms:W3CDTF">2017-09-25T02:08:13Z</dcterms:modified>
</cp:coreProperties>
</file>