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Samuel.B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/>
              <a:t>422200849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919952003681</cp:lastModifiedBy>
  <cp:revision>47</cp:revision>
  <dcterms:created xsi:type="dcterms:W3CDTF">2024-03-29T15:07:22Z</dcterms:created>
  <dcterms:modified xsi:type="dcterms:W3CDTF">2024-09-03T04:38:45Z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