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DB00-0DCE-FBDA-754F-DEA27EEA0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62445-DAE6-E0C2-0DA6-6C3A3E383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1B5-0890-465B-08E3-378CA637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46F9-F38F-46B5-A4A9-FAC23C41FA73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2F7A-05CA-D3AB-355E-CF24C153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8835-5207-7388-48E1-097B9E4E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3DE-6B50-4196-A7D5-14EE75AC5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9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325A-2E1B-7FC4-1E6B-390795BA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66DE0-3292-036C-8F9C-1D94F96B2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9E1C-67E2-411B-EFC3-3C237663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46F9-F38F-46B5-A4A9-FAC23C41FA73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7255-2B7D-C13E-B119-5983BE7C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AE80-3839-8951-0047-0343E008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3DE-6B50-4196-A7D5-14EE75AC5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E026C-9AA4-38DD-696A-A71D333C2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E4F81-3712-3131-0D64-8B1DC666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0F59-4B08-4E7C-CEE0-8E4B66B7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46F9-F38F-46B5-A4A9-FAC23C41FA73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CF91-BCD1-07C0-B9F4-C25D4116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5A657-97BA-D264-5994-CABD1F70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3DE-6B50-4196-A7D5-14EE75AC5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5CEC-5483-9467-ABEF-1CF338DE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4378-DB34-B9ED-2561-3EECFF46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2AD2-CD8E-308C-4B70-BD16BB0D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46F9-F38F-46B5-A4A9-FAC23C41FA73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2375-621C-6634-929C-7F51053F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9535-BE8E-8CC6-8EE7-A8D0503B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3DE-6B50-4196-A7D5-14EE75AC5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4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DDA1-1646-3A94-24C0-D0639333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497AE-881F-F6B0-0BCD-E3B251A88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A3FB-1429-8B24-35D6-DC024015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46F9-F38F-46B5-A4A9-FAC23C41FA73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6331-0AE9-37E4-4CB7-A47954B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D9519-0A5D-C68B-F1EB-FA53838F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3DE-6B50-4196-A7D5-14EE75AC5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7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880D-8BAC-37D1-23DD-5F5E4913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2FD3-487C-D1E2-27D7-589596193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1DFCF-1C79-B48C-86C9-0DA525F1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40E9B-E963-FD4E-4020-C17CA426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46F9-F38F-46B5-A4A9-FAC23C41FA73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31E7-153B-DE6E-620A-84CDA8DE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D560A-9CF8-1819-0036-24869827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3DE-6B50-4196-A7D5-14EE75AC5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65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ACA4-89CF-3210-303E-678514E2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DF625-3CF7-5FBF-AF1A-C7FE96E9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F05B9-ABDF-D838-A343-ED7F47F4A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A7BBD-5BAF-7864-08E0-2ECBF5E8A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B1DDA-CF2B-156E-EEF9-0A00EB3C7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8257E-4E33-013B-E0EA-E6F9FF72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46F9-F38F-46B5-A4A9-FAC23C41FA73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3C0BE-6987-2A91-22BF-75A5F666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6844B-AD79-ECFC-AF50-F9F608E8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3DE-6B50-4196-A7D5-14EE75AC5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5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43F4-7577-5A40-257C-6825F4DC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61D58-7864-8DC6-75C1-8CBE3821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46F9-F38F-46B5-A4A9-FAC23C41FA73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D6BE3-4CC5-B22E-F0E1-3DE4FCE6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87C39-FA5F-AA78-6717-514FDBFD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3DE-6B50-4196-A7D5-14EE75AC5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7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434FF-C41A-8619-7334-6861B128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46F9-F38F-46B5-A4A9-FAC23C41FA73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77D9-BC46-A82A-1482-276546A1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EC9A6-2D7F-9AD1-E938-A0237493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3DE-6B50-4196-A7D5-14EE75AC5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3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17FF-59C5-7BCE-B31E-B3AF2B66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BB86-EFDE-510F-D10C-16278BFB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1C11E-518E-FE2C-CB2B-FAD4322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D8481-D2D3-6A10-6811-EA081228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46F9-F38F-46B5-A4A9-FAC23C41FA73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2461D-21BA-AB3C-E700-F9E5E8F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9C11-1C63-0FBC-8F29-0E55E312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3DE-6B50-4196-A7D5-14EE75AC5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7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DBE2-2444-64E2-6448-71911E6A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8D0DD-FD0E-6C2E-42BF-6FA15542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993D1-50BE-30A5-B50A-BD00E1FEB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A8E0C-7FC8-CFC0-B680-DFF16BF8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46F9-F38F-46B5-A4A9-FAC23C41FA73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CB20-FCB9-37DE-F540-9131A812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DB61-F9B6-EC61-D364-01FED367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3DE-6B50-4196-A7D5-14EE75AC5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89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1E4D7-09B2-BE5D-1B99-A5367CCB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3666F-D1DE-3987-1931-35DD6FB3D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74ABA-1D80-3DF1-B49A-870485FCC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46F9-F38F-46B5-A4A9-FAC23C41FA73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52C-8DF6-75DF-A993-22869BF18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2BE32-7725-6B24-6074-8F4D175EC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63DE-6B50-4196-A7D5-14EE75AC5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DC8D54-3EE8-814C-067D-427E077C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98255" y="1343907"/>
            <a:ext cx="2946398" cy="1541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1FBE4-B6F2-69F2-B83C-A46FFBA12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33" y="206375"/>
            <a:ext cx="1541292" cy="13652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469075-07C9-1C99-E622-F1E324EEF706}"/>
              </a:ext>
            </a:extLst>
          </p:cNvPr>
          <p:cNvCxnSpPr>
            <a:cxnSpLocks/>
          </p:cNvCxnSpPr>
          <p:nvPr/>
        </p:nvCxnSpPr>
        <p:spPr>
          <a:xfrm>
            <a:off x="3956050" y="1333500"/>
            <a:ext cx="1200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907700-A0B4-6B44-79B5-CDC522EB46B0}"/>
              </a:ext>
            </a:extLst>
          </p:cNvPr>
          <p:cNvCxnSpPr>
            <a:cxnSpLocks/>
          </p:cNvCxnSpPr>
          <p:nvPr/>
        </p:nvCxnSpPr>
        <p:spPr>
          <a:xfrm>
            <a:off x="2648389" y="1333500"/>
            <a:ext cx="1351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034D-83E5-E7A8-07B3-A8ABBA42935B}"/>
              </a:ext>
            </a:extLst>
          </p:cNvPr>
          <p:cNvSpPr/>
          <p:nvPr/>
        </p:nvSpPr>
        <p:spPr>
          <a:xfrm>
            <a:off x="1045992" y="2768600"/>
            <a:ext cx="1695450" cy="97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5V(DC)</a:t>
            </a:r>
          </a:p>
          <a:p>
            <a:pPr algn="ctr"/>
            <a:r>
              <a:rPr lang="en-IN" dirty="0"/>
              <a:t> Power Supply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95C0447-3BBD-EC8D-2D78-1E8D8C4F764D}"/>
              </a:ext>
            </a:extLst>
          </p:cNvPr>
          <p:cNvCxnSpPr>
            <a:cxnSpLocks/>
          </p:cNvCxnSpPr>
          <p:nvPr/>
        </p:nvCxnSpPr>
        <p:spPr>
          <a:xfrm rot="10800000">
            <a:off x="2502780" y="1676400"/>
            <a:ext cx="2653423" cy="14287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EB27BD-3B88-7031-44CD-2B9057630888}"/>
              </a:ext>
            </a:extLst>
          </p:cNvPr>
          <p:cNvCxnSpPr/>
          <p:nvPr/>
        </p:nvCxnSpPr>
        <p:spPr>
          <a:xfrm>
            <a:off x="2502779" y="12827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A77FB92-DC7A-83AB-F615-6A9F50105946}"/>
              </a:ext>
            </a:extLst>
          </p:cNvPr>
          <p:cNvCxnSpPr/>
          <p:nvPr/>
        </p:nvCxnSpPr>
        <p:spPr>
          <a:xfrm>
            <a:off x="2553579" y="1295400"/>
            <a:ext cx="2602621" cy="1958975"/>
          </a:xfrm>
          <a:prstGeom prst="bentConnector3">
            <a:avLst>
              <a:gd name="adj1" fmla="val 20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7C340F-8CAC-2AA2-D95A-B681994F87C7}"/>
              </a:ext>
            </a:extLst>
          </p:cNvPr>
          <p:cNvCxnSpPr/>
          <p:nvPr/>
        </p:nvCxnSpPr>
        <p:spPr>
          <a:xfrm>
            <a:off x="2444750" y="1282700"/>
            <a:ext cx="0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3F6EB66-5ADF-4A9A-C3C1-A6EC9B8F8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85" y="493939"/>
            <a:ext cx="1331870" cy="1474561"/>
          </a:xfrm>
          <a:prstGeom prst="rect">
            <a:avLst/>
          </a:prstGeom>
        </p:spPr>
      </p:pic>
      <p:pic>
        <p:nvPicPr>
          <p:cNvPr id="1026" name="Picture 2" descr="8 Ohm 1 Watt Magnet Speaker 36mm Diameter With 2Pin Connector |  Sharvielectronics: Best Online Electronic Products Bangalore">
            <a:extLst>
              <a:ext uri="{FF2B5EF4-FFF2-40B4-BE49-F238E27FC236}">
                <a16:creationId xmlns:a16="http://schemas.microsoft.com/office/drawing/2014/main" id="{E1BC7B12-FF7D-D7D5-1ED8-E42467280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7" y="15970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6747E8-4052-14D7-3414-8AFC2AE053E9}"/>
              </a:ext>
            </a:extLst>
          </p:cNvPr>
          <p:cNvCxnSpPr/>
          <p:nvPr/>
        </p:nvCxnSpPr>
        <p:spPr>
          <a:xfrm flipH="1" flipV="1">
            <a:off x="6546850" y="1333500"/>
            <a:ext cx="1130300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7D83E05-1E40-0DCE-BB49-D5500AD7E346}"/>
              </a:ext>
            </a:extLst>
          </p:cNvPr>
          <p:cNvCxnSpPr/>
          <p:nvPr/>
        </p:nvCxnSpPr>
        <p:spPr>
          <a:xfrm>
            <a:off x="7727950" y="1452562"/>
            <a:ext cx="1530520" cy="12160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F82E4C7-4448-3976-CAF5-3E61020B302E}"/>
              </a:ext>
            </a:extLst>
          </p:cNvPr>
          <p:cNvCxnSpPr/>
          <p:nvPr/>
        </p:nvCxnSpPr>
        <p:spPr>
          <a:xfrm>
            <a:off x="7727950" y="1739900"/>
            <a:ext cx="1612900" cy="1028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8FEC28D-24C2-23B4-71F5-AAE0A0D8E8DC}"/>
              </a:ext>
            </a:extLst>
          </p:cNvPr>
          <p:cNvCxnSpPr/>
          <p:nvPr/>
        </p:nvCxnSpPr>
        <p:spPr>
          <a:xfrm rot="10800000" flipV="1">
            <a:off x="5156200" y="1041399"/>
            <a:ext cx="2571750" cy="13493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D184A24-3AA9-FA37-838A-4DCCA3EEA71A}"/>
              </a:ext>
            </a:extLst>
          </p:cNvPr>
          <p:cNvCxnSpPr/>
          <p:nvPr/>
        </p:nvCxnSpPr>
        <p:spPr>
          <a:xfrm rot="10800000" flipV="1">
            <a:off x="5173532" y="888999"/>
            <a:ext cx="2554418" cy="16160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9C7E2C8-660C-75D5-A2D0-D86615B506EA}"/>
              </a:ext>
            </a:extLst>
          </p:cNvPr>
          <p:cNvCxnSpPr/>
          <p:nvPr/>
        </p:nvCxnSpPr>
        <p:spPr>
          <a:xfrm flipV="1">
            <a:off x="2741442" y="768350"/>
            <a:ext cx="4935708" cy="28194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52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Anusha Dadsi</dc:creator>
  <cp:lastModifiedBy>Anusha Dadsi</cp:lastModifiedBy>
  <cp:revision>1</cp:revision>
  <dcterms:created xsi:type="dcterms:W3CDTF">2025-06-19T10:04:10Z</dcterms:created>
  <dcterms:modified xsi:type="dcterms:W3CDTF">2025-06-19T11:15:58Z</dcterms:modified>
</cp:coreProperties>
</file>