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:Mohan </a:t>
            </a:r>
            <a:r>
              <a:rPr lang="en-IN" sz="2400" dirty="0" err="1"/>
              <a:t>Prasanth.S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422200841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2024-09-03T12:19:43Z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