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3F1E-A532-4587-B3EB-F01AF5DF9EC8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62E0-15B2-47F9-82BA-55622031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4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62E0-15B2-47F9-82BA-55622031A6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1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7" descr="图片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116639" y="682625"/>
            <a:ext cx="755650" cy="107950"/>
          </a:xfrm>
          <a:prstGeom prst="rect">
            <a:avLst/>
          </a:prstGeom>
          <a:solidFill>
            <a:srgbClr val="8F1120"/>
          </a:solidFill>
          <a:ln>
            <a:noFill/>
          </a:ln>
          <a:extLst/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solidFill>
                  <a:schemeClr val="bg1"/>
                </a:solidFill>
                <a:ea typeface="黑体" pitchFamily="2" charset="-122"/>
              </a:rPr>
              <a:t>1896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80226" y="682625"/>
            <a:ext cx="755650" cy="107950"/>
          </a:xfrm>
          <a:prstGeom prst="rect">
            <a:avLst/>
          </a:prstGeom>
          <a:solidFill>
            <a:srgbClr val="8F1120"/>
          </a:solidFill>
          <a:ln>
            <a:noFill/>
          </a:ln>
          <a:extLst/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solidFill>
                  <a:schemeClr val="bg1"/>
                </a:solidFill>
                <a:ea typeface="黑体" pitchFamily="2" charset="-122"/>
              </a:rPr>
              <a:t>1935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635876" y="682625"/>
            <a:ext cx="755650" cy="107950"/>
          </a:xfrm>
          <a:prstGeom prst="rect">
            <a:avLst/>
          </a:prstGeom>
          <a:solidFill>
            <a:srgbClr val="8F1120"/>
          </a:solidFill>
          <a:ln>
            <a:noFill/>
          </a:ln>
          <a:extLst/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solidFill>
                  <a:schemeClr val="bg1"/>
                </a:solidFill>
                <a:ea typeface="黑体" pitchFamily="2" charset="-122"/>
              </a:rPr>
              <a:t>1987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391525" y="682625"/>
            <a:ext cx="755650" cy="107950"/>
          </a:xfrm>
          <a:prstGeom prst="rect">
            <a:avLst/>
          </a:prstGeom>
          <a:solidFill>
            <a:srgbClr val="8F1120"/>
          </a:solidFill>
          <a:ln>
            <a:noFill/>
          </a:ln>
          <a:extLst/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solidFill>
                  <a:schemeClr val="bg1"/>
                </a:solidFill>
                <a:ea typeface="黑体" pitchFamily="2" charset="-122"/>
              </a:rPr>
              <a:t>2006</a:t>
            </a:r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auto">
          <a:xfrm flipV="1">
            <a:off x="6116638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en-US" sz="1800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 flipV="1">
            <a:off x="6872288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en-US" sz="1800"/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 flipV="1">
            <a:off x="7631113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en-US" sz="1800"/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8385175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en-US" sz="180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 anchor="ctr" anchorCtr="0"/>
          <a:lstStyle>
            <a:lvl1pPr>
              <a:defRPr sz="4000" smtClean="0"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 smtClean="0">
                <a:solidFill>
                  <a:srgbClr val="333333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06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1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1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4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91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91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70330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91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2789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7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4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589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919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图片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4287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36000" rIns="91440" bIns="4572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endParaRPr lang="zh-CN" altLang="en-US" smtClean="0"/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573089" y="941388"/>
            <a:ext cx="6478587" cy="0"/>
          </a:xfrm>
          <a:prstGeom prst="line">
            <a:avLst/>
          </a:prstGeom>
          <a:noFill/>
          <a:ln w="15875" cmpd="thinThick">
            <a:solidFill>
              <a:srgbClr val="8F1120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en-US" sz="1800"/>
          </a:p>
        </p:txBody>
      </p:sp>
      <p:sp>
        <p:nvSpPr>
          <p:cNvPr id="1030" name="Line 11"/>
          <p:cNvSpPr>
            <a:spLocks noChangeShapeType="1"/>
          </p:cNvSpPr>
          <p:nvPr/>
        </p:nvSpPr>
        <p:spPr bwMode="auto">
          <a:xfrm>
            <a:off x="5576888" y="6621463"/>
            <a:ext cx="3238500" cy="0"/>
          </a:xfrm>
          <a:prstGeom prst="line">
            <a:avLst/>
          </a:prstGeom>
          <a:noFill/>
          <a:ln w="15875" cmpd="thinThick">
            <a:solidFill>
              <a:srgbClr val="8F1120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en-US" sz="1800"/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5397500" y="6386513"/>
            <a:ext cx="3598863" cy="18256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200" smtClean="0">
                <a:solidFill>
                  <a:srgbClr val="A41E31"/>
                </a:solidFill>
                <a:ea typeface="华文中宋" pitchFamily="2" charset="-122"/>
              </a:rPr>
              <a:t>软件学院</a:t>
            </a:r>
          </a:p>
        </p:txBody>
      </p:sp>
    </p:spTree>
    <p:extLst>
      <p:ext uri="{BB962C8B-B14F-4D97-AF65-F5344CB8AC3E}">
        <p14:creationId xmlns:p14="http://schemas.microsoft.com/office/powerpoint/2010/main" val="22623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Arial" charset="0"/>
        <a:buChar char="—"/>
        <a:defRPr sz="2000" b="1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rgbClr val="133984"/>
          </a:solidFill>
          <a:latin typeface="+mn-lt"/>
          <a:ea typeface="黑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快速消费品行业的信息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思</a:t>
            </a:r>
            <a:r>
              <a:rPr lang="zh-CN" altLang="en-US" dirty="0"/>
              <a:t>源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成员：虞思源、杜振伟、赵泽屹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59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行业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创新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/>
              <a:t>项目演示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5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行业背景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快速消费品（</a:t>
            </a:r>
            <a:r>
              <a:rPr lang="en-US" altLang="zh-CN" dirty="0"/>
              <a:t>FMCG</a:t>
            </a:r>
            <a:r>
              <a:rPr lang="zh-CN" altLang="en-US" dirty="0"/>
              <a:t>，</a:t>
            </a:r>
            <a:r>
              <a:rPr lang="en-US" altLang="zh-CN" dirty="0"/>
              <a:t>Fast Moving Consumer Goods </a:t>
            </a:r>
            <a:r>
              <a:rPr lang="zh-CN" altLang="en-US" dirty="0"/>
              <a:t>或 </a:t>
            </a:r>
            <a:r>
              <a:rPr lang="en-US" altLang="zh-CN" dirty="0"/>
              <a:t>CPG</a:t>
            </a:r>
            <a:r>
              <a:rPr lang="zh-CN" altLang="en-US" dirty="0"/>
              <a:t>，</a:t>
            </a:r>
            <a:r>
              <a:rPr lang="en-US" altLang="zh-CN" dirty="0"/>
              <a:t>Consumer Package Goods</a:t>
            </a:r>
            <a:r>
              <a:rPr lang="zh-CN" altLang="en-US" dirty="0" smtClean="0"/>
              <a:t>），指</a:t>
            </a:r>
            <a:r>
              <a:rPr lang="zh-CN" altLang="en-US" dirty="0"/>
              <a:t>消费者消耗较快、需要不断重复购买的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/>
            <a:r>
              <a:rPr lang="zh-CN" altLang="en-US" dirty="0"/>
              <a:t>食品</a:t>
            </a:r>
            <a:r>
              <a:rPr lang="zh-CN" altLang="en-US" dirty="0" smtClean="0"/>
              <a:t>饮料</a:t>
            </a:r>
          </a:p>
          <a:p>
            <a:pPr lvl="1"/>
            <a:r>
              <a:rPr lang="zh-CN" altLang="en-US" dirty="0" smtClean="0"/>
              <a:t>个人</a:t>
            </a:r>
            <a:r>
              <a:rPr lang="zh-CN" altLang="en-US" dirty="0"/>
              <a:t>护理</a:t>
            </a:r>
            <a:r>
              <a:rPr lang="zh-CN" altLang="en-US" dirty="0" smtClean="0"/>
              <a:t>用品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保健品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烟酒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70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对于用户来说，希望订单可以即时被响应</a:t>
            </a:r>
            <a:endParaRPr lang="en-US" altLang="zh-CN" dirty="0" smtClean="0"/>
          </a:p>
          <a:p>
            <a:r>
              <a:rPr lang="zh-CN" altLang="en-US" dirty="0" smtClean="0"/>
              <a:t>对于经销商</a:t>
            </a:r>
            <a:r>
              <a:rPr lang="zh-CN" altLang="en-US" dirty="0"/>
              <a:t>来说</a:t>
            </a:r>
            <a:r>
              <a:rPr lang="zh-CN" altLang="en-US" dirty="0" smtClean="0"/>
              <a:t>，希望以</a:t>
            </a:r>
            <a:r>
              <a:rPr lang="zh-CN" altLang="en-US" dirty="0"/>
              <a:t>无缺货断档作为目标服务水平，使每一个</a:t>
            </a:r>
            <a:r>
              <a:rPr lang="zh-CN" altLang="en-US" dirty="0" smtClean="0"/>
              <a:t>补货</a:t>
            </a:r>
            <a:r>
              <a:rPr lang="zh-CN" altLang="en-US" dirty="0"/>
              <a:t>周期都不会出现缺货的情况，同时减少实际库存量，动态地满足不缺货和降低库存的矛盾</a:t>
            </a:r>
          </a:p>
        </p:txBody>
      </p:sp>
    </p:spTree>
    <p:extLst>
      <p:ext uri="{BB962C8B-B14F-4D97-AF65-F5344CB8AC3E}">
        <p14:creationId xmlns:p14="http://schemas.microsoft.com/office/powerpoint/2010/main" val="23124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设计合理的库存计划，根据订单量动态解决不缺货和降低库存的矛盾，实现用户订单即时响应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多种视图展示各类商品订单量分析以及订单量变化曲线，帮助供货商更深刻地挖掘用户需求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63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开发一个用户的快消品购物平台和供货商对订单和商品的管理平台</a:t>
            </a:r>
            <a:endParaRPr lang="en-US" altLang="zh-CN" dirty="0" smtClean="0"/>
          </a:p>
          <a:p>
            <a:r>
              <a:rPr lang="zh-CN" altLang="en-US" dirty="0" smtClean="0"/>
              <a:t>用户可以通过我们的平台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选购快消品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查看订单状态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取消订单</a:t>
            </a:r>
            <a:endParaRPr lang="en-US" altLang="zh-CN" dirty="0" smtClean="0"/>
          </a:p>
          <a:p>
            <a:r>
              <a:rPr lang="zh-CN" altLang="en-US" dirty="0"/>
              <a:t>供货</a:t>
            </a:r>
            <a:r>
              <a:rPr lang="zh-CN" altLang="en-US" dirty="0" smtClean="0"/>
              <a:t>商可以通过我们的平台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查看订单统计</a:t>
            </a:r>
            <a:endParaRPr lang="en-US" altLang="zh-CN" dirty="0" smtClean="0"/>
          </a:p>
          <a:p>
            <a:pPr lvl="1"/>
            <a:r>
              <a:rPr lang="zh-CN" altLang="en-US" dirty="0"/>
              <a:t>管理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管理用户订单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00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库存计划设计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将上月的订单量作为补货量</a:t>
            </a:r>
            <a:endParaRPr lang="en-US" altLang="zh-CN" dirty="0" smtClean="0"/>
          </a:p>
          <a:p>
            <a:pPr lvl="1"/>
            <a:r>
              <a:rPr lang="zh-CN" altLang="en-US" dirty="0"/>
              <a:t>并</a:t>
            </a:r>
            <a:r>
              <a:rPr lang="zh-CN" altLang="en-US" dirty="0" smtClean="0"/>
              <a:t>将其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作为安全库存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当库存低于安全库存时，提醒供货商临时补货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根据市场需求，动态更改补货量</a:t>
            </a:r>
          </a:p>
        </p:txBody>
      </p:sp>
    </p:spTree>
    <p:extLst>
      <p:ext uri="{BB962C8B-B14F-4D97-AF65-F5344CB8AC3E}">
        <p14:creationId xmlns:p14="http://schemas.microsoft.com/office/powerpoint/2010/main" val="37472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5400" dirty="0" smtClean="0"/>
          </a:p>
          <a:p>
            <a:pPr marL="0" indent="0">
              <a:buNone/>
            </a:pPr>
            <a:endParaRPr lang="en-US" altLang="zh-CN" sz="5400" dirty="0"/>
          </a:p>
          <a:p>
            <a:pPr marL="0" indent="0">
              <a:buNone/>
            </a:pPr>
            <a:r>
              <a:rPr lang="zh-CN" altLang="en-US" sz="5400" dirty="0" smtClean="0"/>
              <a:t>谢谢！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9823844"/>
      </p:ext>
    </p:extLst>
  </p:cSld>
  <p:clrMapOvr>
    <a:masterClrMapping/>
  </p:clrMapOvr>
</p:sld>
</file>

<file path=ppt/theme/theme1.xml><?xml version="1.0" encoding="utf-8"?>
<a:theme xmlns:a="http://schemas.openxmlformats.org/drawingml/2006/main" name="sjtu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25400" cap="flat" cmpd="sng" algn="ctr">
          <a:solidFill>
            <a:srgbClr val="133984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25400" cap="flat" cmpd="sng" algn="ctr">
          <a:solidFill>
            <a:srgbClr val="133984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jtu" id="{4F4793D6-AAA4-42BC-A536-81A7ECD6BC73}" vid="{A37DC9D7-0886-47ED-B83F-FE20FA7168C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</Template>
  <TotalTime>151</TotalTime>
  <Words>268</Words>
  <Application>Microsoft Office PowerPoint</Application>
  <PresentationFormat>全屏显示(4:3)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华文新魏</vt:lpstr>
      <vt:lpstr>华文中宋</vt:lpstr>
      <vt:lpstr>宋体</vt:lpstr>
      <vt:lpstr>Arial</vt:lpstr>
      <vt:lpstr>Calibri</vt:lpstr>
      <vt:lpstr>sjtu</vt:lpstr>
      <vt:lpstr>快速消费品行业的信息服务</vt:lpstr>
      <vt:lpstr>Content</vt:lpstr>
      <vt:lpstr>行业背景</vt:lpstr>
      <vt:lpstr>项目背景</vt:lpstr>
      <vt:lpstr>项目创新</vt:lpstr>
      <vt:lpstr>项目方案</vt:lpstr>
      <vt:lpstr>项目方案</vt:lpstr>
      <vt:lpstr>项目演示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快速消费品行业的信息服务</dc:title>
  <dc:creator>richard cypher</dc:creator>
  <cp:lastModifiedBy>richard cypher</cp:lastModifiedBy>
  <cp:revision>26</cp:revision>
  <dcterms:created xsi:type="dcterms:W3CDTF">2014-12-28T12:40:25Z</dcterms:created>
  <dcterms:modified xsi:type="dcterms:W3CDTF">2014-12-28T15:12:20Z</dcterms:modified>
</cp:coreProperties>
</file>