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CCFF66"/>
    <a:srgbClr val="D6D6F0"/>
    <a:srgbClr val="B8B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Gesina" userId="f10b2128-5b74-496c-ab14-ab646d008762" providerId="ADAL" clId="{C95C17C8-6ADA-47DB-ABA5-5B103A7208A7}"/>
    <pc:docChg chg="custSel addSld modSld">
      <pc:chgData name="Schwalbe, Gesina" userId="f10b2128-5b74-496c-ab14-ab646d008762" providerId="ADAL" clId="{C95C17C8-6ADA-47DB-ABA5-5B103A7208A7}" dt="2018-12-20T07:43:18.002" v="90" actId="2085"/>
      <pc:docMkLst>
        <pc:docMk/>
      </pc:docMkLst>
      <pc:sldChg chg="addSp delSp modSp">
        <pc:chgData name="Schwalbe, Gesina" userId="f10b2128-5b74-496c-ab14-ab646d008762" providerId="ADAL" clId="{C95C17C8-6ADA-47DB-ABA5-5B103A7208A7}" dt="2018-12-20T07:41:53.561" v="85" actId="164"/>
        <pc:sldMkLst>
          <pc:docMk/>
          <pc:sldMk cId="145243108" sldId="257"/>
        </pc:sldMkLst>
        <pc:spChg chg="add mod ord topLvl">
          <ac:chgData name="Schwalbe, Gesina" userId="f10b2128-5b74-496c-ab14-ab646d008762" providerId="ADAL" clId="{C95C17C8-6ADA-47DB-ABA5-5B103A7208A7}" dt="2018-12-20T07:41:53.561" v="85" actId="164"/>
          <ac:spMkLst>
            <pc:docMk/>
            <pc:sldMk cId="145243108" sldId="257"/>
            <ac:spMk id="3" creationId="{94397B00-F8FA-44BA-A306-DC7F8F215272}"/>
          </ac:spMkLst>
        </pc:spChg>
        <pc:grpChg chg="add del mod">
          <ac:chgData name="Schwalbe, Gesina" userId="f10b2128-5b74-496c-ab14-ab646d008762" providerId="ADAL" clId="{C95C17C8-6ADA-47DB-ABA5-5B103A7208A7}" dt="2018-12-20T07:38:50.688" v="68" actId="165"/>
          <ac:grpSpMkLst>
            <pc:docMk/>
            <pc:sldMk cId="145243108" sldId="257"/>
            <ac:grpSpMk id="4" creationId="{DF537B0A-5EFA-4FA6-9647-EE2E561C7292}"/>
          </ac:grpSpMkLst>
        </pc:grpChg>
        <pc:grpChg chg="add mod">
          <ac:chgData name="Schwalbe, Gesina" userId="f10b2128-5b74-496c-ab14-ab646d008762" providerId="ADAL" clId="{C95C17C8-6ADA-47DB-ABA5-5B103A7208A7}" dt="2018-12-20T07:41:53.561" v="85" actId="164"/>
          <ac:grpSpMkLst>
            <pc:docMk/>
            <pc:sldMk cId="145243108" sldId="257"/>
            <ac:grpSpMk id="5" creationId="{F6442C13-B981-41C0-893B-208708FD602D}"/>
          </ac:grpSpMkLst>
        </pc:grpChg>
        <pc:grpChg chg="mod topLvl">
          <ac:chgData name="Schwalbe, Gesina" userId="f10b2128-5b74-496c-ab14-ab646d008762" providerId="ADAL" clId="{C95C17C8-6ADA-47DB-ABA5-5B103A7208A7}" dt="2018-12-20T07:41:53.561" v="85" actId="164"/>
          <ac:grpSpMkLst>
            <pc:docMk/>
            <pc:sldMk cId="145243108" sldId="257"/>
            <ac:grpSpMk id="31" creationId="{A749D3FB-8F25-4A9D-8434-351B3D01CBB4}"/>
          </ac:grpSpMkLst>
        </pc:grpChg>
      </pc:sldChg>
      <pc:sldChg chg="addSp modSp">
        <pc:chgData name="Schwalbe, Gesina" userId="f10b2128-5b74-496c-ab14-ab646d008762" providerId="ADAL" clId="{C95C17C8-6ADA-47DB-ABA5-5B103A7208A7}" dt="2018-12-20T07:42:34.628" v="87" actId="2085"/>
        <pc:sldMkLst>
          <pc:docMk/>
          <pc:sldMk cId="1314201213" sldId="258"/>
        </pc:sldMkLst>
        <pc:spChg chg="add mod ord">
          <ac:chgData name="Schwalbe, Gesina" userId="f10b2128-5b74-496c-ab14-ab646d008762" providerId="ADAL" clId="{C95C17C8-6ADA-47DB-ABA5-5B103A7208A7}" dt="2018-12-20T07:42:34.628" v="87" actId="2085"/>
          <ac:spMkLst>
            <pc:docMk/>
            <pc:sldMk cId="1314201213" sldId="258"/>
            <ac:spMk id="14" creationId="{E0C23572-5E21-44C9-904C-EAAAF9E6789C}"/>
          </ac:spMkLst>
        </pc:spChg>
        <pc:grpChg chg="add mod">
          <ac:chgData name="Schwalbe, Gesina" userId="f10b2128-5b74-496c-ab14-ab646d008762" providerId="ADAL" clId="{C95C17C8-6ADA-47DB-ABA5-5B103A7208A7}" dt="2018-12-20T07:39:58.123" v="77" actId="164"/>
          <ac:grpSpMkLst>
            <pc:docMk/>
            <pc:sldMk cId="1314201213" sldId="258"/>
            <ac:grpSpMk id="3" creationId="{760436F2-28BC-435E-9551-4856C73B6DFA}"/>
          </ac:grpSpMkLst>
        </pc:grpChg>
        <pc:grpChg chg="mod">
          <ac:chgData name="Schwalbe, Gesina" userId="f10b2128-5b74-496c-ab14-ab646d008762" providerId="ADAL" clId="{C95C17C8-6ADA-47DB-ABA5-5B103A7208A7}" dt="2018-12-20T07:39:58.123" v="77" actId="164"/>
          <ac:grpSpMkLst>
            <pc:docMk/>
            <pc:sldMk cId="1314201213" sldId="258"/>
            <ac:grpSpMk id="31" creationId="{A749D3FB-8F25-4A9D-8434-351B3D01CBB4}"/>
          </ac:grpSpMkLst>
        </pc:grpChg>
      </pc:sldChg>
      <pc:sldChg chg="addSp modSp">
        <pc:chgData name="Schwalbe, Gesina" userId="f10b2128-5b74-496c-ab14-ab646d008762" providerId="ADAL" clId="{C95C17C8-6ADA-47DB-ABA5-5B103A7208A7}" dt="2018-12-20T07:42:49.494" v="88" actId="2085"/>
        <pc:sldMkLst>
          <pc:docMk/>
          <pc:sldMk cId="478496756" sldId="259"/>
        </pc:sldMkLst>
        <pc:spChg chg="add mod ord">
          <ac:chgData name="Schwalbe, Gesina" userId="f10b2128-5b74-496c-ab14-ab646d008762" providerId="ADAL" clId="{C95C17C8-6ADA-47DB-ABA5-5B103A7208A7}" dt="2018-12-20T07:42:49.494" v="88" actId="2085"/>
          <ac:spMkLst>
            <pc:docMk/>
            <pc:sldMk cId="478496756" sldId="259"/>
            <ac:spMk id="14" creationId="{EFCD41BE-632D-4308-A100-EB8F964C1826}"/>
          </ac:spMkLst>
        </pc:spChg>
        <pc:grpChg chg="mod">
          <ac:chgData name="Schwalbe, Gesina" userId="f10b2128-5b74-496c-ab14-ab646d008762" providerId="ADAL" clId="{C95C17C8-6ADA-47DB-ABA5-5B103A7208A7}" dt="2018-12-20T07:40:25.261" v="79" actId="164"/>
          <ac:grpSpMkLst>
            <pc:docMk/>
            <pc:sldMk cId="478496756" sldId="259"/>
            <ac:grpSpMk id="3" creationId="{5DD014E3-23FA-4BA6-B1B5-11E16449203E}"/>
          </ac:grpSpMkLst>
        </pc:grpChg>
        <pc:grpChg chg="add mod">
          <ac:chgData name="Schwalbe, Gesina" userId="f10b2128-5b74-496c-ab14-ab646d008762" providerId="ADAL" clId="{C95C17C8-6ADA-47DB-ABA5-5B103A7208A7}" dt="2018-12-20T07:40:25.261" v="79" actId="164"/>
          <ac:grpSpMkLst>
            <pc:docMk/>
            <pc:sldMk cId="478496756" sldId="259"/>
            <ac:grpSpMk id="4" creationId="{5D0FFD0B-7FB0-4BEB-8446-BA1B3ACFF67E}"/>
          </ac:grpSpMkLst>
        </pc:grpChg>
      </pc:sldChg>
      <pc:sldChg chg="addSp modSp">
        <pc:chgData name="Schwalbe, Gesina" userId="f10b2128-5b74-496c-ab14-ab646d008762" providerId="ADAL" clId="{C95C17C8-6ADA-47DB-ABA5-5B103A7208A7}" dt="2018-12-20T07:43:18.002" v="90" actId="2085"/>
        <pc:sldMkLst>
          <pc:docMk/>
          <pc:sldMk cId="2271235531" sldId="260"/>
        </pc:sldMkLst>
        <pc:spChg chg="add mod ord">
          <ac:chgData name="Schwalbe, Gesina" userId="f10b2128-5b74-496c-ab14-ab646d008762" providerId="ADAL" clId="{C95C17C8-6ADA-47DB-ABA5-5B103A7208A7}" dt="2018-12-20T07:43:18.002" v="90" actId="2085"/>
          <ac:spMkLst>
            <pc:docMk/>
            <pc:sldMk cId="2271235531" sldId="260"/>
            <ac:spMk id="14" creationId="{63E119E9-0CC0-4BC1-88F1-192B9434A4D6}"/>
          </ac:spMkLst>
        </pc:spChg>
        <pc:grpChg chg="add mod">
          <ac:chgData name="Schwalbe, Gesina" userId="f10b2128-5b74-496c-ab14-ab646d008762" providerId="ADAL" clId="{C95C17C8-6ADA-47DB-ABA5-5B103A7208A7}" dt="2018-12-20T07:41:06.991" v="83" actId="164"/>
          <ac:grpSpMkLst>
            <pc:docMk/>
            <pc:sldMk cId="2271235531" sldId="260"/>
            <ac:grpSpMk id="3" creationId="{CCE0EF53-5532-4B32-9A55-7C0180D79E4F}"/>
          </ac:grpSpMkLst>
        </pc:grpChg>
        <pc:grpChg chg="mod">
          <ac:chgData name="Schwalbe, Gesina" userId="f10b2128-5b74-496c-ab14-ab646d008762" providerId="ADAL" clId="{C95C17C8-6ADA-47DB-ABA5-5B103A7208A7}" dt="2018-12-20T07:41:06.991" v="83" actId="164"/>
          <ac:grpSpMkLst>
            <pc:docMk/>
            <pc:sldMk cId="2271235531" sldId="260"/>
            <ac:grpSpMk id="31" creationId="{A749D3FB-8F25-4A9D-8434-351B3D01CBB4}"/>
          </ac:grpSpMkLst>
        </pc:grpChg>
      </pc:sldChg>
      <pc:sldChg chg="addSp modSp">
        <pc:chgData name="Schwalbe, Gesina" userId="f10b2128-5b74-496c-ab14-ab646d008762" providerId="ADAL" clId="{C95C17C8-6ADA-47DB-ABA5-5B103A7208A7}" dt="2018-12-20T07:43:03.502" v="89" actId="2085"/>
        <pc:sldMkLst>
          <pc:docMk/>
          <pc:sldMk cId="1161515510" sldId="261"/>
        </pc:sldMkLst>
        <pc:spChg chg="add mod ord">
          <ac:chgData name="Schwalbe, Gesina" userId="f10b2128-5b74-496c-ab14-ab646d008762" providerId="ADAL" clId="{C95C17C8-6ADA-47DB-ABA5-5B103A7208A7}" dt="2018-12-20T07:43:03.502" v="89" actId="2085"/>
          <ac:spMkLst>
            <pc:docMk/>
            <pc:sldMk cId="1161515510" sldId="261"/>
            <ac:spMk id="14" creationId="{007565EF-BA31-4A8C-9C6C-CE57444B808D}"/>
          </ac:spMkLst>
        </pc:spChg>
        <pc:grpChg chg="add mod">
          <ac:chgData name="Schwalbe, Gesina" userId="f10b2128-5b74-496c-ab14-ab646d008762" providerId="ADAL" clId="{C95C17C8-6ADA-47DB-ABA5-5B103A7208A7}" dt="2018-12-20T07:40:45.312" v="81" actId="164"/>
          <ac:grpSpMkLst>
            <pc:docMk/>
            <pc:sldMk cId="1161515510" sldId="261"/>
            <ac:grpSpMk id="3" creationId="{DD17B5E7-4A66-44A5-BE68-EE50FBCE124C}"/>
          </ac:grpSpMkLst>
        </pc:grpChg>
        <pc:grpChg chg="mod">
          <ac:chgData name="Schwalbe, Gesina" userId="f10b2128-5b74-496c-ab14-ab646d008762" providerId="ADAL" clId="{C95C17C8-6ADA-47DB-ABA5-5B103A7208A7}" dt="2018-12-20T07:40:45.312" v="81" actId="164"/>
          <ac:grpSpMkLst>
            <pc:docMk/>
            <pc:sldMk cId="1161515510" sldId="261"/>
            <ac:grpSpMk id="31" creationId="{A749D3FB-8F25-4A9D-8434-351B3D01CBB4}"/>
          </ac:grpSpMkLst>
        </pc:grpChg>
      </pc:sldChg>
      <pc:sldChg chg="addSp delSp modSp add setBg">
        <pc:chgData name="Schwalbe, Gesina" userId="f10b2128-5b74-496c-ab14-ab646d008762" providerId="ADAL" clId="{C95C17C8-6ADA-47DB-ABA5-5B103A7208A7}" dt="2018-12-20T07:42:10.144" v="86" actId="2085"/>
        <pc:sldMkLst>
          <pc:docMk/>
          <pc:sldMk cId="2841498171" sldId="262"/>
        </pc:sldMkLst>
        <pc:spChg chg="mod">
          <ac:chgData name="Schwalbe, Gesina" userId="f10b2128-5b74-496c-ab14-ab646d008762" providerId="ADAL" clId="{C95C17C8-6ADA-47DB-ABA5-5B103A7208A7}" dt="2018-12-20T07:33:24.736" v="14" actId="207"/>
          <ac:spMkLst>
            <pc:docMk/>
            <pc:sldMk cId="2841498171" sldId="262"/>
            <ac:spMk id="2" creationId="{82C9E8E3-EA00-43DA-962F-AC8A137EDA36}"/>
          </ac:spMkLst>
        </pc:spChg>
        <pc:spChg chg="mod ord">
          <ac:chgData name="Schwalbe, Gesina" userId="f10b2128-5b74-496c-ab14-ab646d008762" providerId="ADAL" clId="{C95C17C8-6ADA-47DB-ABA5-5B103A7208A7}" dt="2018-12-20T07:35:02.028" v="24" actId="166"/>
          <ac:spMkLst>
            <pc:docMk/>
            <pc:sldMk cId="2841498171" sldId="262"/>
            <ac:spMk id="10" creationId="{60FEE647-AFEC-4C67-A279-5C7C8BB4FF50}"/>
          </ac:spMkLst>
        </pc:spChg>
        <pc:spChg chg="mod topLvl">
          <ac:chgData name="Schwalbe, Gesina" userId="f10b2128-5b74-496c-ab14-ab646d008762" providerId="ADAL" clId="{C95C17C8-6ADA-47DB-ABA5-5B103A7208A7}" dt="2018-12-20T07:36:21.153" v="30" actId="164"/>
          <ac:spMkLst>
            <pc:docMk/>
            <pc:sldMk cId="2841498171" sldId="262"/>
            <ac:spMk id="11" creationId="{275D0F28-3B2B-4F83-951F-F1FD8D62B71A}"/>
          </ac:spMkLst>
        </pc:spChg>
        <pc:spChg chg="ord">
          <ac:chgData name="Schwalbe, Gesina" userId="f10b2128-5b74-496c-ab14-ab646d008762" providerId="ADAL" clId="{C95C17C8-6ADA-47DB-ABA5-5B103A7208A7}" dt="2018-12-20T07:34:58.574" v="23" actId="171"/>
          <ac:spMkLst>
            <pc:docMk/>
            <pc:sldMk cId="2841498171" sldId="262"/>
            <ac:spMk id="13" creationId="{C9B270F4-F265-4BBB-A94A-45FCE57E8FAE}"/>
          </ac:spMkLst>
        </pc:spChg>
        <pc:spChg chg="add mod ord">
          <ac:chgData name="Schwalbe, Gesina" userId="f10b2128-5b74-496c-ab14-ab646d008762" providerId="ADAL" clId="{C95C17C8-6ADA-47DB-ABA5-5B103A7208A7}" dt="2018-12-20T07:42:10.144" v="86" actId="2085"/>
          <ac:spMkLst>
            <pc:docMk/>
            <pc:sldMk cId="2841498171" sldId="262"/>
            <ac:spMk id="15" creationId="{A2794FB0-2611-4F01-9CB7-9FB11E2B2C13}"/>
          </ac:spMkLst>
        </pc:spChg>
        <pc:spChg chg="del mod">
          <ac:chgData name="Schwalbe, Gesina" userId="f10b2128-5b74-496c-ab14-ab646d008762" providerId="ADAL" clId="{C95C17C8-6ADA-47DB-ABA5-5B103A7208A7}" dt="2018-12-20T07:35:44.583" v="29" actId="478"/>
          <ac:spMkLst>
            <pc:docMk/>
            <pc:sldMk cId="2841498171" sldId="262"/>
            <ac:spMk id="24" creationId="{23F84C80-9845-4741-8692-E04B0E46ABD9}"/>
          </ac:spMkLst>
        </pc:spChg>
        <pc:spChg chg="mod ord">
          <ac:chgData name="Schwalbe, Gesina" userId="f10b2128-5b74-496c-ab14-ab646d008762" providerId="ADAL" clId="{C95C17C8-6ADA-47DB-ABA5-5B103A7208A7}" dt="2018-12-20T07:35:34.291" v="27" actId="166"/>
          <ac:spMkLst>
            <pc:docMk/>
            <pc:sldMk cId="2841498171" sldId="262"/>
            <ac:spMk id="25" creationId="{4FDF6244-919A-48ED-A1EF-DA47162FBFE6}"/>
          </ac:spMkLst>
        </pc:spChg>
        <pc:grpChg chg="add mod">
          <ac:chgData name="Schwalbe, Gesina" userId="f10b2128-5b74-496c-ab14-ab646d008762" providerId="ADAL" clId="{C95C17C8-6ADA-47DB-ABA5-5B103A7208A7}" dt="2018-12-20T07:39:30.470" v="75" actId="164"/>
          <ac:grpSpMkLst>
            <pc:docMk/>
            <pc:sldMk cId="2841498171" sldId="262"/>
            <ac:grpSpMk id="3" creationId="{1D82F473-51D8-4987-94CA-B2BEC09EE312}"/>
          </ac:grpSpMkLst>
        </pc:grpChg>
        <pc:grpChg chg="add mod">
          <ac:chgData name="Schwalbe, Gesina" userId="f10b2128-5b74-496c-ab14-ab646d008762" providerId="ADAL" clId="{C95C17C8-6ADA-47DB-ABA5-5B103A7208A7}" dt="2018-12-20T07:39:30.470" v="75" actId="164"/>
          <ac:grpSpMkLst>
            <pc:docMk/>
            <pc:sldMk cId="2841498171" sldId="262"/>
            <ac:grpSpMk id="4" creationId="{9D4E6200-52AA-402B-904B-3F66B9920DF3}"/>
          </ac:grpSpMkLst>
        </pc:grpChg>
        <pc:grpChg chg="mod ord topLvl">
          <ac:chgData name="Schwalbe, Gesina" userId="f10b2128-5b74-496c-ab14-ab646d008762" providerId="ADAL" clId="{C95C17C8-6ADA-47DB-ABA5-5B103A7208A7}" dt="2018-12-20T07:36:21.153" v="30" actId="164"/>
          <ac:grpSpMkLst>
            <pc:docMk/>
            <pc:sldMk cId="2841498171" sldId="262"/>
            <ac:grpSpMk id="26" creationId="{C572FF06-C4D7-4D9C-8571-3C197A204A7F}"/>
          </ac:grpSpMkLst>
        </pc:grpChg>
        <pc:grpChg chg="mod topLvl">
          <ac:chgData name="Schwalbe, Gesina" userId="f10b2128-5b74-496c-ab14-ab646d008762" providerId="ADAL" clId="{C95C17C8-6ADA-47DB-ABA5-5B103A7208A7}" dt="2018-12-20T07:36:21.153" v="30" actId="164"/>
          <ac:grpSpMkLst>
            <pc:docMk/>
            <pc:sldMk cId="2841498171" sldId="262"/>
            <ac:grpSpMk id="29" creationId="{4AC71CF3-5BFA-4125-950F-BAE8666494B2}"/>
          </ac:grpSpMkLst>
        </pc:grpChg>
        <pc:grpChg chg="mod topLvl">
          <ac:chgData name="Schwalbe, Gesina" userId="f10b2128-5b74-496c-ab14-ab646d008762" providerId="ADAL" clId="{C95C17C8-6ADA-47DB-ABA5-5B103A7208A7}" dt="2018-12-20T07:36:21.153" v="30" actId="164"/>
          <ac:grpSpMkLst>
            <pc:docMk/>
            <pc:sldMk cId="2841498171" sldId="262"/>
            <ac:grpSpMk id="30" creationId="{A6E9C414-6BB0-4D09-9DB0-2AF18E95A0E4}"/>
          </ac:grpSpMkLst>
        </pc:grpChg>
        <pc:grpChg chg="del">
          <ac:chgData name="Schwalbe, Gesina" userId="f10b2128-5b74-496c-ab14-ab646d008762" providerId="ADAL" clId="{C95C17C8-6ADA-47DB-ABA5-5B103A7208A7}" dt="2018-12-20T07:35:19.803" v="25" actId="165"/>
          <ac:grpSpMkLst>
            <pc:docMk/>
            <pc:sldMk cId="2841498171" sldId="262"/>
            <ac:grpSpMk id="31" creationId="{A749D3FB-8F25-4A9D-8434-351B3D01CBB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4257-B12C-4D9A-B1B6-C7BD001BA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CD1CF-6A5B-45CB-9B57-66072AA2A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00AB-A84B-400F-A877-452CF251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191B-1572-481A-A32A-53AB7E48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B549-8024-41AE-8141-0D9EF3AA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CABE-B1B8-4BCF-9D08-4BAABFA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E55B2-A065-4300-AEBC-E311501D9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F34A-3424-4C2D-98BF-FBD7112F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EE40-6221-4E95-A52F-7CBA90D8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7DC0-5048-4CD5-B3FD-D3B220D2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0C0AB-2496-4CCD-9530-7A047660E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9EBE0-58A2-4945-966E-93682162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9852-8BDC-4152-8393-C9C56625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8DB2-7416-4589-9019-B2C2EC05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7EED-6E0E-49B5-84A4-F0ACA3A9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A766-9F5A-49DA-BC9C-1E77E25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D51A-FE7B-47AB-80E4-1DAD23F0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AC3C-4715-4B27-95C2-81D8A1B6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E11A9-2851-4C51-A55F-85913149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6CA0C-2C91-49ED-95FD-FA0BC377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878-E7A0-41BE-8CDB-802E468B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0962-E749-4913-ACF7-1C5EF2DB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A8CA-34DA-49EE-89AD-83A4BC89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2B86-6053-4B89-83D8-3F8C7B6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B462-365F-4847-A0ED-28343578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2313-97F8-4364-ACBA-8A388D22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1A1D-3295-4B3E-9A88-CF81518FD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9E87-CB36-4152-BE4C-7B5EBB17D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8EA89-F0BD-41F9-9616-8C56B441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59216-8209-4889-9E25-D2861D01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FF2BD-BE38-416C-A5E0-73372118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F198-EA2C-4814-89E7-D4573039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43023-AAC3-4CF0-B621-0E1ADC08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6339-C1B7-47D1-8898-224F51157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148D7-C1E6-4BBE-9656-B63CE705E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07750-2EBF-4994-B345-5039BCB80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3B631-734C-4DC1-8A0C-35CFD2C6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79BA3-538F-44DC-9C87-2CA9689D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73401-C9BB-4B6F-91DF-6D012321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9D6D-854D-45B1-B0A6-6A309CE1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E524E-4EEB-4F65-A421-E1656AAB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932B9-0AE3-4F6F-AF79-1978BE7C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D4E9D-67B4-4BF3-8F8B-E8FE5C82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B9989-7F89-483B-A7A2-8BA67550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4348C-4445-4812-AB35-BB7E31AB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E0773-F8AF-4299-AB41-22362B4C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F294-EA8F-4C7C-A44F-54831E04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C98D-DA7F-44E4-94DE-F76F2DF5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01484-9D2D-4763-880A-700C1CDC5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E0CA6-3E11-4396-897E-DF6EBDD6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B11D0-8474-4510-B19D-D10771AF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F70D1-1D81-4E3F-9703-5ED7984F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A96F-2ECA-451B-BE93-F3A91240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5496D-8BC9-42C7-A588-C841745E6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379F-DD7A-47FC-8A4A-BD8F32CC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4C30-2942-490E-B4E9-C95E4671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DBE1-053F-4382-BEC2-C0FA356D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7BF7-44EB-423D-8172-1A539F8E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EFD54-DF7B-48DC-B0AD-4875272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8165D-5639-4591-85F1-A819010DA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D9EB-4DB7-4831-BB2C-8FF17D1F9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CB6B-7734-4A57-BAE8-70C3CC751A7F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71F7-C114-4138-AEA3-0D810C8A9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BBF1E-75A2-456B-98C0-C2ED525EC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5489-D8F9-4664-AE7C-4C0AA2980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3F84C80-9845-4741-8692-E04B0E46ABD9}"/>
              </a:ext>
            </a:extLst>
          </p:cNvPr>
          <p:cNvSpPr txBox="1"/>
          <p:nvPr/>
        </p:nvSpPr>
        <p:spPr>
          <a:xfrm>
            <a:off x="3522406" y="3929550"/>
            <a:ext cx="1893567" cy="52322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LM Sans 10" panose="00000500000000000000" pitchFamily="50" charset="0"/>
              </a:rPr>
              <a:t>Korrektur</a:t>
            </a:r>
            <a:endParaRPr lang="en-US" sz="2800" dirty="0">
              <a:solidFill>
                <a:schemeClr val="bg1"/>
              </a:solidFill>
              <a:latin typeface="LM Sans 10" panose="00000500000000000000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442C13-B981-41C0-893B-208708FD602D}"/>
              </a:ext>
            </a:extLst>
          </p:cNvPr>
          <p:cNvGrpSpPr/>
          <p:nvPr/>
        </p:nvGrpSpPr>
        <p:grpSpPr>
          <a:xfrm>
            <a:off x="1752600" y="1559536"/>
            <a:ext cx="8686800" cy="3228975"/>
            <a:chOff x="1752600" y="1559536"/>
            <a:chExt cx="8686800" cy="32289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4397B00-F8FA-44BA-A306-DC7F8F215272}"/>
                </a:ext>
              </a:extLst>
            </p:cNvPr>
            <p:cNvSpPr/>
            <p:nvPr/>
          </p:nvSpPr>
          <p:spPr>
            <a:xfrm>
              <a:off x="1752600" y="1559536"/>
              <a:ext cx="8686800" cy="3228975"/>
            </a:xfrm>
            <a:prstGeom prst="rect">
              <a:avLst/>
            </a:prstGeom>
            <a:solidFill>
              <a:srgbClr val="E1E1E1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49D3FB-8F25-4A9D-8434-351B3D01CBB4}"/>
                </a:ext>
              </a:extLst>
            </p:cNvPr>
            <p:cNvGrpSpPr/>
            <p:nvPr/>
          </p:nvGrpSpPr>
          <p:grpSpPr>
            <a:xfrm>
              <a:off x="1969477" y="1943099"/>
              <a:ext cx="8253046" cy="2714626"/>
              <a:chOff x="1969477" y="1943099"/>
              <a:chExt cx="8253046" cy="271462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75D0F28-3B2B-4F83-951F-F1FD8D62B71A}"/>
                  </a:ext>
                </a:extLst>
              </p:cNvPr>
              <p:cNvSpPr/>
              <p:nvPr/>
            </p:nvSpPr>
            <p:spPr>
              <a:xfrm>
                <a:off x="7769469" y="1943099"/>
                <a:ext cx="2453054" cy="1740877"/>
              </a:xfrm>
              <a:prstGeom prst="roundRect">
                <a:avLst/>
              </a:prstGeom>
              <a:solidFill>
                <a:srgbClr val="B8B8E4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>
                    <a:latin typeface="LM Sans 10" panose="00000500000000000000" pitchFamily="50" charset="0"/>
                  </a:rPr>
                  <a:t>Betrieb</a:t>
                </a:r>
                <a:endParaRPr lang="en-US" sz="2800" dirty="0">
                  <a:latin typeface="LM Sans 10" panose="00000500000000000000" pitchFamily="50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6E9C414-6BB0-4D09-9DB0-2AF18E95A0E4}"/>
                  </a:ext>
                </a:extLst>
              </p:cNvPr>
              <p:cNvGrpSpPr/>
              <p:nvPr/>
            </p:nvGrpSpPr>
            <p:grpSpPr>
              <a:xfrm>
                <a:off x="4869473" y="1943099"/>
                <a:ext cx="2908055" cy="1740877"/>
                <a:chOff x="4869473" y="1943099"/>
                <a:chExt cx="2908055" cy="1740877"/>
              </a:xfrm>
            </p:grpSpPr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B2D1ED4D-DFC1-4239-A705-372580D4895C}"/>
                    </a:ext>
                  </a:extLst>
                </p:cNvPr>
                <p:cNvSpPr/>
                <p:nvPr/>
              </p:nvSpPr>
              <p:spPr>
                <a:xfrm>
                  <a:off x="7330586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0FEE647-AFEC-4C67-A279-5C7C8BB4FF50}"/>
                    </a:ext>
                  </a:extLst>
                </p:cNvPr>
                <p:cNvSpPr/>
                <p:nvPr/>
              </p:nvSpPr>
              <p:spPr>
                <a:xfrm>
                  <a:off x="4869473" y="1943099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Prüfung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AC71CF3-5BFA-4125-950F-BAE8666494B2}"/>
                  </a:ext>
                </a:extLst>
              </p:cNvPr>
              <p:cNvGrpSpPr/>
              <p:nvPr/>
            </p:nvGrpSpPr>
            <p:grpSpPr>
              <a:xfrm>
                <a:off x="1969477" y="1943100"/>
                <a:ext cx="2899996" cy="1740877"/>
                <a:chOff x="1969477" y="1943100"/>
                <a:chExt cx="2899996" cy="1740877"/>
              </a:xfrm>
            </p:grpSpPr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0967BF75-C07C-4F3F-A3CA-69DB6A8F9468}"/>
                    </a:ext>
                  </a:extLst>
                </p:cNvPr>
                <p:cNvSpPr/>
                <p:nvPr/>
              </p:nvSpPr>
              <p:spPr>
                <a:xfrm>
                  <a:off x="4422531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82C9E8E3-EA00-43DA-962F-AC8A137EDA36}"/>
                    </a:ext>
                  </a:extLst>
                </p:cNvPr>
                <p:cNvSpPr/>
                <p:nvPr/>
              </p:nvSpPr>
              <p:spPr>
                <a:xfrm>
                  <a:off x="1969477" y="1943100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Entwicklung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72FF06-C4D7-4D9C-8571-3C197A204A7F}"/>
                  </a:ext>
                </a:extLst>
              </p:cNvPr>
              <p:cNvGrpSpPr/>
              <p:nvPr/>
            </p:nvGrpSpPr>
            <p:grpSpPr>
              <a:xfrm>
                <a:off x="2771775" y="3683976"/>
                <a:ext cx="3754759" cy="973749"/>
                <a:chOff x="2771774" y="3683973"/>
                <a:chExt cx="3754759" cy="97374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FDF6244-919A-48ED-A1EF-DA47162FBFE6}"/>
                    </a:ext>
                  </a:extLst>
                </p:cNvPr>
                <p:cNvSpPr/>
                <p:nvPr/>
              </p:nvSpPr>
              <p:spPr>
                <a:xfrm>
                  <a:off x="3422626" y="3937972"/>
                  <a:ext cx="2453054" cy="523220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Korrektur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C9B270F4-F265-4BBB-A94A-45FCE57E8FAE}"/>
                    </a:ext>
                  </a:extLst>
                </p:cNvPr>
                <p:cNvSpPr/>
                <p:nvPr/>
              </p:nvSpPr>
              <p:spPr>
                <a:xfrm flipH="1" flipV="1">
                  <a:off x="2771774" y="3683973"/>
                  <a:ext cx="3754759" cy="973749"/>
                </a:xfrm>
                <a:prstGeom prst="uturn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524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4E6200-52AA-402B-904B-3F66B9920DF3}"/>
              </a:ext>
            </a:extLst>
          </p:cNvPr>
          <p:cNvGrpSpPr/>
          <p:nvPr/>
        </p:nvGrpSpPr>
        <p:grpSpPr>
          <a:xfrm>
            <a:off x="1752600" y="1559536"/>
            <a:ext cx="8686800" cy="3228975"/>
            <a:chOff x="1752600" y="1559536"/>
            <a:chExt cx="8686800" cy="32289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794FB0-2611-4F01-9CB7-9FB11E2B2C13}"/>
                </a:ext>
              </a:extLst>
            </p:cNvPr>
            <p:cNvSpPr/>
            <p:nvPr/>
          </p:nvSpPr>
          <p:spPr>
            <a:xfrm>
              <a:off x="1752600" y="1559536"/>
              <a:ext cx="8686800" cy="3228975"/>
            </a:xfrm>
            <a:prstGeom prst="rect">
              <a:avLst/>
            </a:prstGeom>
            <a:solidFill>
              <a:srgbClr val="E1E1E1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D82F473-51D8-4987-94CA-B2BEC09EE312}"/>
                </a:ext>
              </a:extLst>
            </p:cNvPr>
            <p:cNvGrpSpPr/>
            <p:nvPr/>
          </p:nvGrpSpPr>
          <p:grpSpPr>
            <a:xfrm>
              <a:off x="1969477" y="1943099"/>
              <a:ext cx="8253046" cy="2714626"/>
              <a:chOff x="1969477" y="1943099"/>
              <a:chExt cx="8253046" cy="271462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72FF06-C4D7-4D9C-8571-3C197A204A7F}"/>
                  </a:ext>
                </a:extLst>
              </p:cNvPr>
              <p:cNvGrpSpPr/>
              <p:nvPr/>
            </p:nvGrpSpPr>
            <p:grpSpPr>
              <a:xfrm>
                <a:off x="2771775" y="3683976"/>
                <a:ext cx="3754759" cy="973749"/>
                <a:chOff x="2771774" y="3683973"/>
                <a:chExt cx="3754759" cy="97374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C9B270F4-F265-4BBB-A94A-45FCE57E8FAE}"/>
                    </a:ext>
                  </a:extLst>
                </p:cNvPr>
                <p:cNvSpPr/>
                <p:nvPr/>
              </p:nvSpPr>
              <p:spPr>
                <a:xfrm flipH="1" flipV="1">
                  <a:off x="2771774" y="3683973"/>
                  <a:ext cx="3754759" cy="973749"/>
                </a:xfrm>
                <a:prstGeom prst="uturn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FDF6244-919A-48ED-A1EF-DA47162FBFE6}"/>
                    </a:ext>
                  </a:extLst>
                </p:cNvPr>
                <p:cNvSpPr/>
                <p:nvPr/>
              </p:nvSpPr>
              <p:spPr>
                <a:xfrm>
                  <a:off x="3422626" y="3937972"/>
                  <a:ext cx="2453054" cy="523220"/>
                </a:xfrm>
                <a:prstGeom prst="roundRect">
                  <a:avLst/>
                </a:prstGeom>
                <a:solidFill>
                  <a:srgbClr val="B8B8E4"/>
                </a:solidFill>
                <a:ln w="127000">
                  <a:solidFill>
                    <a:srgbClr val="FFFF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b="1" dirty="0">
                      <a:solidFill>
                        <a:srgbClr val="FFFF00"/>
                      </a:solidFill>
                      <a:latin typeface="LM Sans 10" panose="00000500000000000000" pitchFamily="50" charset="0"/>
                    </a:rPr>
                    <a:t>Korrektur</a:t>
                  </a:r>
                  <a:endParaRPr lang="en-US" sz="2800" b="1" dirty="0">
                    <a:solidFill>
                      <a:srgbClr val="FFFF00"/>
                    </a:solidFill>
                    <a:latin typeface="LM Sans 10" panose="00000500000000000000" pitchFamily="50" charset="0"/>
                  </a:endParaRPr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75D0F28-3B2B-4F83-951F-F1FD8D62B71A}"/>
                  </a:ext>
                </a:extLst>
              </p:cNvPr>
              <p:cNvSpPr/>
              <p:nvPr/>
            </p:nvSpPr>
            <p:spPr>
              <a:xfrm>
                <a:off x="7769469" y="1943099"/>
                <a:ext cx="2453054" cy="1740877"/>
              </a:xfrm>
              <a:prstGeom prst="roundRect">
                <a:avLst/>
              </a:prstGeom>
              <a:solidFill>
                <a:srgbClr val="B8B8E4"/>
              </a:solidFill>
              <a:ln w="127000">
                <a:solidFill>
                  <a:srgbClr val="FFC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solidFill>
                      <a:srgbClr val="FFC000"/>
                    </a:solidFill>
                    <a:latin typeface="LM Sans 10" panose="00000500000000000000" pitchFamily="50" charset="0"/>
                  </a:rPr>
                  <a:t>Betrieb</a:t>
                </a:r>
                <a:endParaRPr lang="en-US" sz="2800" b="1" dirty="0">
                  <a:solidFill>
                    <a:srgbClr val="FFC000"/>
                  </a:solidFill>
                  <a:latin typeface="LM Sans 10" panose="00000500000000000000" pitchFamily="50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6E9C414-6BB0-4D09-9DB0-2AF18E95A0E4}"/>
                  </a:ext>
                </a:extLst>
              </p:cNvPr>
              <p:cNvGrpSpPr/>
              <p:nvPr/>
            </p:nvGrpSpPr>
            <p:grpSpPr>
              <a:xfrm>
                <a:off x="4869473" y="1943099"/>
                <a:ext cx="2908055" cy="1740877"/>
                <a:chOff x="4869473" y="1943099"/>
                <a:chExt cx="2908055" cy="1740877"/>
              </a:xfrm>
            </p:grpSpPr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B2D1ED4D-DFC1-4239-A705-372580D4895C}"/>
                    </a:ext>
                  </a:extLst>
                </p:cNvPr>
                <p:cNvSpPr/>
                <p:nvPr/>
              </p:nvSpPr>
              <p:spPr>
                <a:xfrm>
                  <a:off x="7330586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0FEE647-AFEC-4C67-A279-5C7C8BB4FF50}"/>
                    </a:ext>
                  </a:extLst>
                </p:cNvPr>
                <p:cNvSpPr/>
                <p:nvPr/>
              </p:nvSpPr>
              <p:spPr>
                <a:xfrm>
                  <a:off x="4869473" y="1943099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12700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b="1" dirty="0">
                      <a:solidFill>
                        <a:srgbClr val="FF0000"/>
                      </a:solidFill>
                      <a:latin typeface="LM Sans 10" panose="00000500000000000000" pitchFamily="50" charset="0"/>
                    </a:rPr>
                    <a:t>Prüfung</a:t>
                  </a:r>
                  <a:endParaRPr lang="en-US" sz="2800" b="1" dirty="0">
                    <a:solidFill>
                      <a:srgbClr val="FF0000"/>
                    </a:solidFill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AC71CF3-5BFA-4125-950F-BAE8666494B2}"/>
                  </a:ext>
                </a:extLst>
              </p:cNvPr>
              <p:cNvGrpSpPr/>
              <p:nvPr/>
            </p:nvGrpSpPr>
            <p:grpSpPr>
              <a:xfrm>
                <a:off x="1969477" y="1943100"/>
                <a:ext cx="2899996" cy="1740877"/>
                <a:chOff x="1969477" y="1943100"/>
                <a:chExt cx="2899996" cy="1740877"/>
              </a:xfrm>
            </p:grpSpPr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0967BF75-C07C-4F3F-A3CA-69DB6A8F9468}"/>
                    </a:ext>
                  </a:extLst>
                </p:cNvPr>
                <p:cNvSpPr/>
                <p:nvPr/>
              </p:nvSpPr>
              <p:spPr>
                <a:xfrm>
                  <a:off x="4422531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82C9E8E3-EA00-43DA-962F-AC8A137EDA36}"/>
                    </a:ext>
                  </a:extLst>
                </p:cNvPr>
                <p:cNvSpPr/>
                <p:nvPr/>
              </p:nvSpPr>
              <p:spPr>
                <a:xfrm>
                  <a:off x="1969477" y="1943100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127000">
                  <a:solidFill>
                    <a:srgbClr val="CCFF66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b="1" dirty="0">
                      <a:solidFill>
                        <a:srgbClr val="CCFF66"/>
                      </a:solidFill>
                      <a:latin typeface="LM Sans 10" panose="00000500000000000000" pitchFamily="50" charset="0"/>
                    </a:rPr>
                    <a:t>Entwicklung</a:t>
                  </a:r>
                  <a:endParaRPr lang="en-US" sz="2800" b="1" dirty="0">
                    <a:solidFill>
                      <a:srgbClr val="CCFF66"/>
                    </a:solidFill>
                    <a:latin typeface="LM Sans 10" panose="00000500000000000000" pitchFamily="50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149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3F84C80-9845-4741-8692-E04B0E46ABD9}"/>
              </a:ext>
            </a:extLst>
          </p:cNvPr>
          <p:cNvSpPr txBox="1"/>
          <p:nvPr/>
        </p:nvSpPr>
        <p:spPr>
          <a:xfrm>
            <a:off x="3522406" y="3929550"/>
            <a:ext cx="1893567" cy="52322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LM Sans 10" panose="00000500000000000000" pitchFamily="50" charset="0"/>
              </a:rPr>
              <a:t>Korrektur</a:t>
            </a:r>
            <a:endParaRPr lang="en-US" sz="2800" dirty="0">
              <a:solidFill>
                <a:schemeClr val="bg1"/>
              </a:solidFill>
              <a:latin typeface="LM Sans 10" panose="00000500000000000000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0436F2-28BC-435E-9551-4856C73B6DFA}"/>
              </a:ext>
            </a:extLst>
          </p:cNvPr>
          <p:cNvGrpSpPr/>
          <p:nvPr/>
        </p:nvGrpSpPr>
        <p:grpSpPr>
          <a:xfrm>
            <a:off x="1752600" y="1559536"/>
            <a:ext cx="8686800" cy="3228975"/>
            <a:chOff x="1752600" y="1559536"/>
            <a:chExt cx="8686800" cy="32289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C23572-5E21-44C9-904C-EAAAF9E6789C}"/>
                </a:ext>
              </a:extLst>
            </p:cNvPr>
            <p:cNvSpPr/>
            <p:nvPr/>
          </p:nvSpPr>
          <p:spPr>
            <a:xfrm>
              <a:off x="1752600" y="1559536"/>
              <a:ext cx="8686800" cy="3228975"/>
            </a:xfrm>
            <a:prstGeom prst="rect">
              <a:avLst/>
            </a:prstGeom>
            <a:solidFill>
              <a:srgbClr val="E1E1E1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49D3FB-8F25-4A9D-8434-351B3D01CBB4}"/>
                </a:ext>
              </a:extLst>
            </p:cNvPr>
            <p:cNvGrpSpPr/>
            <p:nvPr/>
          </p:nvGrpSpPr>
          <p:grpSpPr>
            <a:xfrm>
              <a:off x="1969477" y="1943099"/>
              <a:ext cx="8253046" cy="2714626"/>
              <a:chOff x="1969477" y="1943099"/>
              <a:chExt cx="8253046" cy="271462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75D0F28-3B2B-4F83-951F-F1FD8D62B71A}"/>
                  </a:ext>
                </a:extLst>
              </p:cNvPr>
              <p:cNvSpPr/>
              <p:nvPr/>
            </p:nvSpPr>
            <p:spPr>
              <a:xfrm>
                <a:off x="7769469" y="1943099"/>
                <a:ext cx="2453054" cy="1740877"/>
              </a:xfrm>
              <a:prstGeom prst="roundRect">
                <a:avLst/>
              </a:prstGeom>
              <a:solidFill>
                <a:srgbClr val="B8B8E4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>
                    <a:latin typeface="LM Sans 10" panose="00000500000000000000" pitchFamily="50" charset="0"/>
                  </a:rPr>
                  <a:t>Betrieb</a:t>
                </a:r>
                <a:endParaRPr lang="en-US" sz="2800" dirty="0">
                  <a:latin typeface="LM Sans 10" panose="00000500000000000000" pitchFamily="50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6E9C414-6BB0-4D09-9DB0-2AF18E95A0E4}"/>
                  </a:ext>
                </a:extLst>
              </p:cNvPr>
              <p:cNvGrpSpPr/>
              <p:nvPr/>
            </p:nvGrpSpPr>
            <p:grpSpPr>
              <a:xfrm>
                <a:off x="4869473" y="1943099"/>
                <a:ext cx="2908055" cy="1740877"/>
                <a:chOff x="4869473" y="1943099"/>
                <a:chExt cx="2908055" cy="1740877"/>
              </a:xfrm>
            </p:grpSpPr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B2D1ED4D-DFC1-4239-A705-372580D4895C}"/>
                    </a:ext>
                  </a:extLst>
                </p:cNvPr>
                <p:cNvSpPr/>
                <p:nvPr/>
              </p:nvSpPr>
              <p:spPr>
                <a:xfrm>
                  <a:off x="7330586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0FEE647-AFEC-4C67-A279-5C7C8BB4FF50}"/>
                    </a:ext>
                  </a:extLst>
                </p:cNvPr>
                <p:cNvSpPr/>
                <p:nvPr/>
              </p:nvSpPr>
              <p:spPr>
                <a:xfrm>
                  <a:off x="4869473" y="1943099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Prüfung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AC71CF3-5BFA-4125-950F-BAE8666494B2}"/>
                  </a:ext>
                </a:extLst>
              </p:cNvPr>
              <p:cNvGrpSpPr/>
              <p:nvPr/>
            </p:nvGrpSpPr>
            <p:grpSpPr>
              <a:xfrm>
                <a:off x="1969477" y="1943100"/>
                <a:ext cx="2899996" cy="1740877"/>
                <a:chOff x="1969477" y="1943100"/>
                <a:chExt cx="2899996" cy="1740877"/>
              </a:xfrm>
            </p:grpSpPr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0967BF75-C07C-4F3F-A3CA-69DB6A8F9468}"/>
                    </a:ext>
                  </a:extLst>
                </p:cNvPr>
                <p:cNvSpPr/>
                <p:nvPr/>
              </p:nvSpPr>
              <p:spPr>
                <a:xfrm>
                  <a:off x="4422531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82C9E8E3-EA00-43DA-962F-AC8A137EDA36}"/>
                    </a:ext>
                  </a:extLst>
                </p:cNvPr>
                <p:cNvSpPr/>
                <p:nvPr/>
              </p:nvSpPr>
              <p:spPr>
                <a:xfrm>
                  <a:off x="1969477" y="1943100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1270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b="1" dirty="0">
                      <a:latin typeface="LM Sans 10" panose="00000500000000000000" pitchFamily="50" charset="0"/>
                    </a:rPr>
                    <a:t>Entwicklung</a:t>
                  </a:r>
                  <a:endParaRPr lang="en-US" sz="2800" b="1" dirty="0"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72FF06-C4D7-4D9C-8571-3C197A204A7F}"/>
                  </a:ext>
                </a:extLst>
              </p:cNvPr>
              <p:cNvGrpSpPr/>
              <p:nvPr/>
            </p:nvGrpSpPr>
            <p:grpSpPr>
              <a:xfrm>
                <a:off x="2771775" y="3683976"/>
                <a:ext cx="3754759" cy="973749"/>
                <a:chOff x="2771774" y="3683973"/>
                <a:chExt cx="3754759" cy="97374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FDF6244-919A-48ED-A1EF-DA47162FBFE6}"/>
                    </a:ext>
                  </a:extLst>
                </p:cNvPr>
                <p:cNvSpPr/>
                <p:nvPr/>
              </p:nvSpPr>
              <p:spPr>
                <a:xfrm>
                  <a:off x="3422626" y="3937972"/>
                  <a:ext cx="2453054" cy="523220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Korrektur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C9B270F4-F265-4BBB-A94A-45FCE57E8FAE}"/>
                    </a:ext>
                  </a:extLst>
                </p:cNvPr>
                <p:cNvSpPr/>
                <p:nvPr/>
              </p:nvSpPr>
              <p:spPr>
                <a:xfrm flipH="1" flipV="1">
                  <a:off x="2771774" y="3683973"/>
                  <a:ext cx="3754759" cy="973749"/>
                </a:xfrm>
                <a:prstGeom prst="uturn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42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3F84C80-9845-4741-8692-E04B0E46ABD9}"/>
              </a:ext>
            </a:extLst>
          </p:cNvPr>
          <p:cNvSpPr txBox="1"/>
          <p:nvPr/>
        </p:nvSpPr>
        <p:spPr>
          <a:xfrm>
            <a:off x="3522406" y="3929550"/>
            <a:ext cx="1893567" cy="52322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LM Sans 10" panose="00000500000000000000" pitchFamily="50" charset="0"/>
              </a:rPr>
              <a:t>Korrektur</a:t>
            </a:r>
            <a:endParaRPr lang="en-US" sz="2800" dirty="0">
              <a:solidFill>
                <a:schemeClr val="bg1"/>
              </a:solidFill>
              <a:latin typeface="LM Sans 10" panose="00000500000000000000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0FFD0B-7FB0-4BEB-8446-BA1B3ACFF67E}"/>
              </a:ext>
            </a:extLst>
          </p:cNvPr>
          <p:cNvGrpSpPr/>
          <p:nvPr/>
        </p:nvGrpSpPr>
        <p:grpSpPr>
          <a:xfrm>
            <a:off x="1752600" y="1559536"/>
            <a:ext cx="8686800" cy="3228975"/>
            <a:chOff x="1752600" y="1559536"/>
            <a:chExt cx="8686800" cy="32289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CD41BE-632D-4308-A100-EB8F964C1826}"/>
                </a:ext>
              </a:extLst>
            </p:cNvPr>
            <p:cNvSpPr/>
            <p:nvPr/>
          </p:nvSpPr>
          <p:spPr>
            <a:xfrm>
              <a:off x="1752600" y="1559536"/>
              <a:ext cx="8686800" cy="3228975"/>
            </a:xfrm>
            <a:prstGeom prst="rect">
              <a:avLst/>
            </a:prstGeom>
            <a:solidFill>
              <a:srgbClr val="E1E1E1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DD014E3-23FA-4BA6-B1B5-11E16449203E}"/>
                </a:ext>
              </a:extLst>
            </p:cNvPr>
            <p:cNvGrpSpPr/>
            <p:nvPr/>
          </p:nvGrpSpPr>
          <p:grpSpPr>
            <a:xfrm>
              <a:off x="1969477" y="1943099"/>
              <a:ext cx="8253046" cy="2714626"/>
              <a:chOff x="1969477" y="1943099"/>
              <a:chExt cx="8253046" cy="271462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75D0F28-3B2B-4F83-951F-F1FD8D62B71A}"/>
                  </a:ext>
                </a:extLst>
              </p:cNvPr>
              <p:cNvSpPr/>
              <p:nvPr/>
            </p:nvSpPr>
            <p:spPr>
              <a:xfrm>
                <a:off x="7769469" y="1943099"/>
                <a:ext cx="2453054" cy="1740877"/>
              </a:xfrm>
              <a:prstGeom prst="roundRect">
                <a:avLst/>
              </a:prstGeom>
              <a:solidFill>
                <a:srgbClr val="B8B8E4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>
                    <a:latin typeface="LM Sans 10" panose="00000500000000000000" pitchFamily="50" charset="0"/>
                  </a:rPr>
                  <a:t>Betrieb</a:t>
                </a:r>
                <a:endParaRPr lang="en-US" sz="2800" dirty="0">
                  <a:latin typeface="LM Sans 10" panose="00000500000000000000" pitchFamily="50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72FF06-C4D7-4D9C-8571-3C197A204A7F}"/>
                  </a:ext>
                </a:extLst>
              </p:cNvPr>
              <p:cNvGrpSpPr/>
              <p:nvPr/>
            </p:nvGrpSpPr>
            <p:grpSpPr>
              <a:xfrm>
                <a:off x="2771775" y="3683976"/>
                <a:ext cx="3754759" cy="973749"/>
                <a:chOff x="2771774" y="3683973"/>
                <a:chExt cx="3754759" cy="97374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FDF6244-919A-48ED-A1EF-DA47162FBFE6}"/>
                    </a:ext>
                  </a:extLst>
                </p:cNvPr>
                <p:cNvSpPr/>
                <p:nvPr/>
              </p:nvSpPr>
              <p:spPr>
                <a:xfrm>
                  <a:off x="3422626" y="3937972"/>
                  <a:ext cx="2453054" cy="523220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Korrektur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C9B270F4-F265-4BBB-A94A-45FCE57E8FAE}"/>
                    </a:ext>
                  </a:extLst>
                </p:cNvPr>
                <p:cNvSpPr/>
                <p:nvPr/>
              </p:nvSpPr>
              <p:spPr>
                <a:xfrm flipH="1" flipV="1">
                  <a:off x="2771774" y="3683973"/>
                  <a:ext cx="3754759" cy="973749"/>
                </a:xfrm>
                <a:prstGeom prst="uturn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6E9C414-6BB0-4D09-9DB0-2AF18E95A0E4}"/>
                  </a:ext>
                </a:extLst>
              </p:cNvPr>
              <p:cNvGrpSpPr/>
              <p:nvPr/>
            </p:nvGrpSpPr>
            <p:grpSpPr>
              <a:xfrm>
                <a:off x="4869473" y="1943099"/>
                <a:ext cx="2908055" cy="1740877"/>
                <a:chOff x="4869473" y="1943099"/>
                <a:chExt cx="2908055" cy="1740877"/>
              </a:xfrm>
            </p:grpSpPr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B2D1ED4D-DFC1-4239-A705-372580D4895C}"/>
                    </a:ext>
                  </a:extLst>
                </p:cNvPr>
                <p:cNvSpPr/>
                <p:nvPr/>
              </p:nvSpPr>
              <p:spPr>
                <a:xfrm>
                  <a:off x="7330586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0FEE647-AFEC-4C67-A279-5C7C8BB4FF50}"/>
                    </a:ext>
                  </a:extLst>
                </p:cNvPr>
                <p:cNvSpPr/>
                <p:nvPr/>
              </p:nvSpPr>
              <p:spPr>
                <a:xfrm>
                  <a:off x="4869473" y="1943099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1270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b="1" dirty="0">
                      <a:latin typeface="LM Sans 10" panose="00000500000000000000" pitchFamily="50" charset="0"/>
                    </a:rPr>
                    <a:t>Prüfung</a:t>
                  </a:r>
                  <a:endParaRPr lang="en-US" sz="2800" b="1" dirty="0"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AC71CF3-5BFA-4125-950F-BAE8666494B2}"/>
                  </a:ext>
                </a:extLst>
              </p:cNvPr>
              <p:cNvGrpSpPr/>
              <p:nvPr/>
            </p:nvGrpSpPr>
            <p:grpSpPr>
              <a:xfrm>
                <a:off x="1969477" y="1943100"/>
                <a:ext cx="2899996" cy="1740877"/>
                <a:chOff x="1969477" y="1943100"/>
                <a:chExt cx="2899996" cy="1740877"/>
              </a:xfrm>
            </p:grpSpPr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0967BF75-C07C-4F3F-A3CA-69DB6A8F9468}"/>
                    </a:ext>
                  </a:extLst>
                </p:cNvPr>
                <p:cNvSpPr/>
                <p:nvPr/>
              </p:nvSpPr>
              <p:spPr>
                <a:xfrm>
                  <a:off x="4422531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82C9E8E3-EA00-43DA-962F-AC8A137EDA36}"/>
                    </a:ext>
                  </a:extLst>
                </p:cNvPr>
                <p:cNvSpPr/>
                <p:nvPr/>
              </p:nvSpPr>
              <p:spPr>
                <a:xfrm>
                  <a:off x="1969477" y="1943100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Entwicklung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849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3F84C80-9845-4741-8692-E04B0E46ABD9}"/>
              </a:ext>
            </a:extLst>
          </p:cNvPr>
          <p:cNvSpPr txBox="1"/>
          <p:nvPr/>
        </p:nvSpPr>
        <p:spPr>
          <a:xfrm>
            <a:off x="3522406" y="3929550"/>
            <a:ext cx="1893567" cy="52322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LM Sans 10" panose="00000500000000000000" pitchFamily="50" charset="0"/>
              </a:rPr>
              <a:t>Korrektur</a:t>
            </a:r>
            <a:endParaRPr lang="en-US" sz="2800" dirty="0">
              <a:solidFill>
                <a:schemeClr val="bg1"/>
              </a:solidFill>
              <a:latin typeface="LM Sans 10" panose="00000500000000000000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17B5E7-4A66-44A5-BE68-EE50FBCE124C}"/>
              </a:ext>
            </a:extLst>
          </p:cNvPr>
          <p:cNvGrpSpPr/>
          <p:nvPr/>
        </p:nvGrpSpPr>
        <p:grpSpPr>
          <a:xfrm>
            <a:off x="1752600" y="1559536"/>
            <a:ext cx="8686800" cy="3228975"/>
            <a:chOff x="1752600" y="1559536"/>
            <a:chExt cx="8686800" cy="32289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7565EF-BA31-4A8C-9C6C-CE57444B808D}"/>
                </a:ext>
              </a:extLst>
            </p:cNvPr>
            <p:cNvSpPr/>
            <p:nvPr/>
          </p:nvSpPr>
          <p:spPr>
            <a:xfrm>
              <a:off x="1752600" y="1559536"/>
              <a:ext cx="8686800" cy="3228975"/>
            </a:xfrm>
            <a:prstGeom prst="rect">
              <a:avLst/>
            </a:prstGeom>
            <a:solidFill>
              <a:srgbClr val="E1E1E1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49D3FB-8F25-4A9D-8434-351B3D01CBB4}"/>
                </a:ext>
              </a:extLst>
            </p:cNvPr>
            <p:cNvGrpSpPr/>
            <p:nvPr/>
          </p:nvGrpSpPr>
          <p:grpSpPr>
            <a:xfrm>
              <a:off x="1969477" y="1943099"/>
              <a:ext cx="8253046" cy="2714626"/>
              <a:chOff x="1969477" y="1943099"/>
              <a:chExt cx="8253046" cy="271462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75D0F28-3B2B-4F83-951F-F1FD8D62B71A}"/>
                  </a:ext>
                </a:extLst>
              </p:cNvPr>
              <p:cNvSpPr/>
              <p:nvPr/>
            </p:nvSpPr>
            <p:spPr>
              <a:xfrm>
                <a:off x="7769469" y="1943099"/>
                <a:ext cx="2453054" cy="1740877"/>
              </a:xfrm>
              <a:prstGeom prst="roundRect">
                <a:avLst/>
              </a:prstGeom>
              <a:solidFill>
                <a:srgbClr val="B8B8E4"/>
              </a:solidFill>
              <a:ln w="2540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dirty="0">
                    <a:latin typeface="LM Sans 10" panose="00000500000000000000" pitchFamily="50" charset="0"/>
                  </a:rPr>
                  <a:t>Betrieb</a:t>
                </a:r>
                <a:endParaRPr lang="en-US" sz="2800" dirty="0">
                  <a:latin typeface="LM Sans 10" panose="00000500000000000000" pitchFamily="50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6E9C414-6BB0-4D09-9DB0-2AF18E95A0E4}"/>
                  </a:ext>
                </a:extLst>
              </p:cNvPr>
              <p:cNvGrpSpPr/>
              <p:nvPr/>
            </p:nvGrpSpPr>
            <p:grpSpPr>
              <a:xfrm>
                <a:off x="4869473" y="1943099"/>
                <a:ext cx="2908055" cy="1740877"/>
                <a:chOff x="4869473" y="1943099"/>
                <a:chExt cx="2908055" cy="1740877"/>
              </a:xfrm>
            </p:grpSpPr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B2D1ED4D-DFC1-4239-A705-372580D4895C}"/>
                    </a:ext>
                  </a:extLst>
                </p:cNvPr>
                <p:cNvSpPr/>
                <p:nvPr/>
              </p:nvSpPr>
              <p:spPr>
                <a:xfrm>
                  <a:off x="7330586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0FEE647-AFEC-4C67-A279-5C7C8BB4FF50}"/>
                    </a:ext>
                  </a:extLst>
                </p:cNvPr>
                <p:cNvSpPr/>
                <p:nvPr/>
              </p:nvSpPr>
              <p:spPr>
                <a:xfrm>
                  <a:off x="4869473" y="1943099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Prüfung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AC71CF3-5BFA-4125-950F-BAE8666494B2}"/>
                  </a:ext>
                </a:extLst>
              </p:cNvPr>
              <p:cNvGrpSpPr/>
              <p:nvPr/>
            </p:nvGrpSpPr>
            <p:grpSpPr>
              <a:xfrm>
                <a:off x="1969477" y="1943100"/>
                <a:ext cx="2899996" cy="1740877"/>
                <a:chOff x="1969477" y="1943100"/>
                <a:chExt cx="2899996" cy="1740877"/>
              </a:xfrm>
            </p:grpSpPr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0967BF75-C07C-4F3F-A3CA-69DB6A8F9468}"/>
                    </a:ext>
                  </a:extLst>
                </p:cNvPr>
                <p:cNvSpPr/>
                <p:nvPr/>
              </p:nvSpPr>
              <p:spPr>
                <a:xfrm>
                  <a:off x="4422531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82C9E8E3-EA00-43DA-962F-AC8A137EDA36}"/>
                    </a:ext>
                  </a:extLst>
                </p:cNvPr>
                <p:cNvSpPr/>
                <p:nvPr/>
              </p:nvSpPr>
              <p:spPr>
                <a:xfrm>
                  <a:off x="1969477" y="1943100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Entwicklung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72FF06-C4D7-4D9C-8571-3C197A204A7F}"/>
                  </a:ext>
                </a:extLst>
              </p:cNvPr>
              <p:cNvGrpSpPr/>
              <p:nvPr/>
            </p:nvGrpSpPr>
            <p:grpSpPr>
              <a:xfrm>
                <a:off x="2771775" y="3683976"/>
                <a:ext cx="3754759" cy="973749"/>
                <a:chOff x="2771774" y="3683973"/>
                <a:chExt cx="3754759" cy="97374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C9B270F4-F265-4BBB-A94A-45FCE57E8FAE}"/>
                    </a:ext>
                  </a:extLst>
                </p:cNvPr>
                <p:cNvSpPr/>
                <p:nvPr/>
              </p:nvSpPr>
              <p:spPr>
                <a:xfrm flipH="1" flipV="1">
                  <a:off x="2771774" y="3683973"/>
                  <a:ext cx="3754759" cy="973749"/>
                </a:xfrm>
                <a:prstGeom prst="uturn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FDF6244-919A-48ED-A1EF-DA47162FBFE6}"/>
                    </a:ext>
                  </a:extLst>
                </p:cNvPr>
                <p:cNvSpPr/>
                <p:nvPr/>
              </p:nvSpPr>
              <p:spPr>
                <a:xfrm>
                  <a:off x="3422626" y="3937972"/>
                  <a:ext cx="2453054" cy="523220"/>
                </a:xfrm>
                <a:prstGeom prst="roundRect">
                  <a:avLst/>
                </a:prstGeom>
                <a:solidFill>
                  <a:srgbClr val="B8B8E4"/>
                </a:solidFill>
                <a:ln w="1270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b="1" dirty="0">
                      <a:latin typeface="LM Sans 10" panose="00000500000000000000" pitchFamily="50" charset="0"/>
                    </a:rPr>
                    <a:t>Korrektur</a:t>
                  </a:r>
                  <a:endParaRPr lang="en-US" sz="2800" b="1" dirty="0">
                    <a:latin typeface="LM Sans 10" panose="00000500000000000000" pitchFamily="50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6151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3F84C80-9845-4741-8692-E04B0E46ABD9}"/>
              </a:ext>
            </a:extLst>
          </p:cNvPr>
          <p:cNvSpPr txBox="1"/>
          <p:nvPr/>
        </p:nvSpPr>
        <p:spPr>
          <a:xfrm>
            <a:off x="3522406" y="3929550"/>
            <a:ext cx="1893567" cy="523220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LM Sans 10" panose="00000500000000000000" pitchFamily="50" charset="0"/>
              </a:rPr>
              <a:t>Korrektur</a:t>
            </a:r>
            <a:endParaRPr lang="en-US" sz="2800" dirty="0">
              <a:solidFill>
                <a:schemeClr val="bg1"/>
              </a:solidFill>
              <a:latin typeface="LM Sans 10" panose="00000500000000000000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0EF53-5532-4B32-9A55-7C0180D79E4F}"/>
              </a:ext>
            </a:extLst>
          </p:cNvPr>
          <p:cNvGrpSpPr/>
          <p:nvPr/>
        </p:nvGrpSpPr>
        <p:grpSpPr>
          <a:xfrm>
            <a:off x="1752600" y="1559536"/>
            <a:ext cx="8686800" cy="3228975"/>
            <a:chOff x="1752600" y="1559536"/>
            <a:chExt cx="8686800" cy="32289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119E9-0CC0-4BC1-88F1-192B9434A4D6}"/>
                </a:ext>
              </a:extLst>
            </p:cNvPr>
            <p:cNvSpPr/>
            <p:nvPr/>
          </p:nvSpPr>
          <p:spPr>
            <a:xfrm>
              <a:off x="1752600" y="1559536"/>
              <a:ext cx="8686800" cy="3228975"/>
            </a:xfrm>
            <a:prstGeom prst="rect">
              <a:avLst/>
            </a:prstGeom>
            <a:solidFill>
              <a:srgbClr val="E1E1E1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49D3FB-8F25-4A9D-8434-351B3D01CBB4}"/>
                </a:ext>
              </a:extLst>
            </p:cNvPr>
            <p:cNvGrpSpPr/>
            <p:nvPr/>
          </p:nvGrpSpPr>
          <p:grpSpPr>
            <a:xfrm>
              <a:off x="1969477" y="1943099"/>
              <a:ext cx="8253046" cy="2714626"/>
              <a:chOff x="1969477" y="1943099"/>
              <a:chExt cx="8253046" cy="271462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75D0F28-3B2B-4F83-951F-F1FD8D62B71A}"/>
                  </a:ext>
                </a:extLst>
              </p:cNvPr>
              <p:cNvSpPr/>
              <p:nvPr/>
            </p:nvSpPr>
            <p:spPr>
              <a:xfrm>
                <a:off x="7769469" y="1943099"/>
                <a:ext cx="2453054" cy="1740877"/>
              </a:xfrm>
              <a:prstGeom prst="roundRect">
                <a:avLst/>
              </a:prstGeom>
              <a:solidFill>
                <a:srgbClr val="B8B8E4"/>
              </a:solidFill>
              <a:ln w="127000"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800" b="1" dirty="0">
                    <a:latin typeface="LM Sans 10" panose="00000500000000000000" pitchFamily="50" charset="0"/>
                  </a:rPr>
                  <a:t>Betrieb</a:t>
                </a:r>
                <a:endParaRPr lang="en-US" sz="2800" b="1" dirty="0">
                  <a:latin typeface="LM Sans 10" panose="00000500000000000000" pitchFamily="50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6E9C414-6BB0-4D09-9DB0-2AF18E95A0E4}"/>
                  </a:ext>
                </a:extLst>
              </p:cNvPr>
              <p:cNvGrpSpPr/>
              <p:nvPr/>
            </p:nvGrpSpPr>
            <p:grpSpPr>
              <a:xfrm>
                <a:off x="4869473" y="1943099"/>
                <a:ext cx="2908055" cy="1740877"/>
                <a:chOff x="4869473" y="1943099"/>
                <a:chExt cx="2908055" cy="1740877"/>
              </a:xfrm>
            </p:grpSpPr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B2D1ED4D-DFC1-4239-A705-372580D4895C}"/>
                    </a:ext>
                  </a:extLst>
                </p:cNvPr>
                <p:cNvSpPr/>
                <p:nvPr/>
              </p:nvSpPr>
              <p:spPr>
                <a:xfrm>
                  <a:off x="7330586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60FEE647-AFEC-4C67-A279-5C7C8BB4FF50}"/>
                    </a:ext>
                  </a:extLst>
                </p:cNvPr>
                <p:cNvSpPr/>
                <p:nvPr/>
              </p:nvSpPr>
              <p:spPr>
                <a:xfrm>
                  <a:off x="4869473" y="1943099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Prüfung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AC71CF3-5BFA-4125-950F-BAE8666494B2}"/>
                  </a:ext>
                </a:extLst>
              </p:cNvPr>
              <p:cNvGrpSpPr/>
              <p:nvPr/>
            </p:nvGrpSpPr>
            <p:grpSpPr>
              <a:xfrm>
                <a:off x="1969477" y="1943100"/>
                <a:ext cx="2899996" cy="1740877"/>
                <a:chOff x="1969477" y="1943100"/>
                <a:chExt cx="2899996" cy="1740877"/>
              </a:xfrm>
            </p:grpSpPr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0967BF75-C07C-4F3F-A3CA-69DB6A8F9468}"/>
                    </a:ext>
                  </a:extLst>
                </p:cNvPr>
                <p:cNvSpPr/>
                <p:nvPr/>
              </p:nvSpPr>
              <p:spPr>
                <a:xfrm>
                  <a:off x="4422531" y="2667000"/>
                  <a:ext cx="446942" cy="507024"/>
                </a:xfrm>
                <a:prstGeom prst="right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82C9E8E3-EA00-43DA-962F-AC8A137EDA36}"/>
                    </a:ext>
                  </a:extLst>
                </p:cNvPr>
                <p:cNvSpPr/>
                <p:nvPr/>
              </p:nvSpPr>
              <p:spPr>
                <a:xfrm>
                  <a:off x="1969477" y="1943100"/>
                  <a:ext cx="2453054" cy="1740877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Entwicklung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72FF06-C4D7-4D9C-8571-3C197A204A7F}"/>
                  </a:ext>
                </a:extLst>
              </p:cNvPr>
              <p:cNvGrpSpPr/>
              <p:nvPr/>
            </p:nvGrpSpPr>
            <p:grpSpPr>
              <a:xfrm>
                <a:off x="2771775" y="3683976"/>
                <a:ext cx="3754759" cy="973749"/>
                <a:chOff x="2771774" y="3683973"/>
                <a:chExt cx="3754759" cy="97374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FDF6244-919A-48ED-A1EF-DA47162FBFE6}"/>
                    </a:ext>
                  </a:extLst>
                </p:cNvPr>
                <p:cNvSpPr/>
                <p:nvPr/>
              </p:nvSpPr>
              <p:spPr>
                <a:xfrm>
                  <a:off x="3422626" y="3937972"/>
                  <a:ext cx="2453054" cy="523220"/>
                </a:xfrm>
                <a:prstGeom prst="roundRect">
                  <a:avLst/>
                </a:prstGeom>
                <a:solidFill>
                  <a:srgbClr val="B8B8E4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2800" dirty="0">
                      <a:latin typeface="LM Sans 10" panose="00000500000000000000" pitchFamily="50" charset="0"/>
                    </a:rPr>
                    <a:t>Korrektur</a:t>
                  </a:r>
                  <a:endParaRPr lang="en-US" sz="2800" dirty="0">
                    <a:latin typeface="LM Sans 10" panose="00000500000000000000" pitchFamily="50" charset="0"/>
                  </a:endParaRPr>
                </a:p>
              </p:txBody>
            </p:sp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C9B270F4-F265-4BBB-A94A-45FCE57E8FAE}"/>
                    </a:ext>
                  </a:extLst>
                </p:cNvPr>
                <p:cNvSpPr/>
                <p:nvPr/>
              </p:nvSpPr>
              <p:spPr>
                <a:xfrm flipH="1" flipV="1">
                  <a:off x="2771774" y="3683973"/>
                  <a:ext cx="3754759" cy="973749"/>
                </a:xfrm>
                <a:prstGeom prst="uturnArrow">
                  <a:avLst/>
                </a:prstGeom>
                <a:solidFill>
                  <a:srgbClr val="D6D6F0"/>
                </a:solidFill>
                <a:ln w="25400">
                  <a:solidFill>
                    <a:schemeClr val="bg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7123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LM Sans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Gesina</dc:creator>
  <cp:lastModifiedBy>Schwalbe, Gesina</cp:lastModifiedBy>
  <cp:revision>7</cp:revision>
  <dcterms:created xsi:type="dcterms:W3CDTF">2018-12-19T14:23:34Z</dcterms:created>
  <dcterms:modified xsi:type="dcterms:W3CDTF">2018-12-20T07:43:32Z</dcterms:modified>
</cp:coreProperties>
</file>