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71"/>
  </p:normalViewPr>
  <p:slideViewPr>
    <p:cSldViewPr snapToGrid="0" snapToObjects="1">
      <p:cViewPr>
        <p:scale>
          <a:sx n="21" d="100"/>
          <a:sy n="21" d="100"/>
        </p:scale>
        <p:origin x="1424" y="25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21FB-D37F-8F41-BAA0-E3729954CB2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DB66-F6FF-F344-8081-F8081E3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21FB-D37F-8F41-BAA0-E3729954CB2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DB66-F6FF-F344-8081-F8081E3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21FB-D37F-8F41-BAA0-E3729954CB2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DB66-F6FF-F344-8081-F8081E3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21FB-D37F-8F41-BAA0-E3729954CB2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DB66-F6FF-F344-8081-F8081E3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21FB-D37F-8F41-BAA0-E3729954CB2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DB66-F6FF-F344-8081-F8081E3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5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21FB-D37F-8F41-BAA0-E3729954CB2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DB66-F6FF-F344-8081-F8081E3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6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21FB-D37F-8F41-BAA0-E3729954CB2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DB66-F6FF-F344-8081-F8081E3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21FB-D37F-8F41-BAA0-E3729954CB2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DB66-F6FF-F344-8081-F8081E3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8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21FB-D37F-8F41-BAA0-E3729954CB2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DB66-F6FF-F344-8081-F8081E3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21FB-D37F-8F41-BAA0-E3729954CB2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DB66-F6FF-F344-8081-F8081E3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8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21FB-D37F-8F41-BAA0-E3729954CB2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DB66-F6FF-F344-8081-F8081E3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2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C21FB-D37F-8F41-BAA0-E3729954CB2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1DB66-F6FF-F344-8081-F8081E3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1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43891200" cy="5291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192265" y="2967437"/>
            <a:ext cx="410904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0" tIns="274320" rIns="274320" bIns="274320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6000" b="1" dirty="0" err="1" smtClean="0">
                <a:latin typeface="Arial" charset="0"/>
                <a:ea typeface="Arial" charset="0"/>
                <a:cs typeface="Arial" charset="0"/>
              </a:rPr>
              <a:t>Boya</a:t>
            </a:r>
            <a:r>
              <a:rPr lang="en-US" sz="6000" b="1" dirty="0" smtClean="0">
                <a:latin typeface="Arial" charset="0"/>
                <a:ea typeface="Arial" charset="0"/>
                <a:cs typeface="Arial" charset="0"/>
              </a:rPr>
              <a:t> Yu  	</a:t>
            </a:r>
            <a:r>
              <a:rPr lang="en-US" sz="6000" b="1" dirty="0" err="1" smtClean="0">
                <a:latin typeface="Arial" charset="0"/>
                <a:ea typeface="Arial" charset="0"/>
                <a:cs typeface="Arial" charset="0"/>
              </a:rPr>
              <a:t>Jiamin</a:t>
            </a:r>
            <a:r>
              <a:rPr lang="en-US" sz="6000" b="1" dirty="0" smtClean="0">
                <a:latin typeface="Arial" charset="0"/>
                <a:ea typeface="Arial" charset="0"/>
                <a:cs typeface="Arial" charset="0"/>
              </a:rPr>
              <a:t> Xuan	Yuxiang Zhang	New York University, CUSP</a:t>
            </a:r>
            <a:endParaRPr lang="en-US" sz="6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180"/>
          <p:cNvSpPr>
            <a:spLocks noChangeArrowheads="1"/>
          </p:cNvSpPr>
          <p:nvPr/>
        </p:nvSpPr>
        <p:spPr bwMode="auto">
          <a:xfrm>
            <a:off x="7090319" y="731718"/>
            <a:ext cx="3143022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9600" b="1" dirty="0" smtClean="0">
                <a:latin typeface="Arial" charset="0"/>
                <a:ea typeface="Arial" charset="0"/>
                <a:cs typeface="Arial" charset="0"/>
              </a:rPr>
              <a:t>User Check-In History Based </a:t>
            </a:r>
            <a:r>
              <a:rPr lang="en-US" altLang="zh-CN" sz="9600" b="1" dirty="0" smtClean="0">
                <a:latin typeface="Arial" charset="0"/>
                <a:ea typeface="Arial" charset="0"/>
                <a:cs typeface="Arial" charset="0"/>
              </a:rPr>
              <a:t>Venue Recommendation</a:t>
            </a:r>
            <a:endParaRPr lang="en-US" sz="9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 descr="nyu_short_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61" y="582042"/>
            <a:ext cx="5768444" cy="1957775"/>
          </a:xfrm>
          <a:prstGeom prst="rect">
            <a:avLst/>
          </a:prstGeom>
        </p:spPr>
      </p:pic>
      <p:pic>
        <p:nvPicPr>
          <p:cNvPr id="8" name="Picture 7" descr="Cusp_Logo_FIN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5007" y="582042"/>
            <a:ext cx="3907696" cy="2865644"/>
          </a:xfrm>
          <a:prstGeom prst="rect">
            <a:avLst/>
          </a:prstGeom>
        </p:spPr>
      </p:pic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61012" y="5818265"/>
            <a:ext cx="9509888" cy="85444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square" lIns="914400" tIns="457200" rIns="914400" bIns="91440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5400" b="1" smtClean="0">
                <a:latin typeface="Arial"/>
                <a:cs typeface="Arial"/>
              </a:rPr>
              <a:t>Contribution</a:t>
            </a:r>
            <a:endParaRPr lang="en-US" sz="3600" dirty="0" smtClean="0">
              <a:latin typeface="Arial" charset="0"/>
              <a:ea typeface="Arial" charset="0"/>
              <a:cs typeface="Arial" charset="0"/>
            </a:endParaRPr>
          </a:p>
          <a:p>
            <a:pPr algn="just" hangingPunct="1"/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We present an application of 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collabor-ative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 filtering for the venue 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recom-mendation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 in New York City.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In the first part, we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implement traditional memory-based collaborative filtering method to recommend venues when we train on user check-in history. Next, we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combine with user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relation-ship or clustering labels as weighting function that surpasses traditional memory based collaborative filtering method.</a:t>
            </a:r>
            <a:endParaRPr lang="en-US" altLang="ja-JP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61012" y="14889673"/>
            <a:ext cx="9509888" cy="17624561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800" b="1" dirty="0" smtClean="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endParaRPr lang="en-US" sz="2800" dirty="0">
              <a:solidFill>
                <a:srgbClr val="FF8000"/>
              </a:solidFill>
              <a:latin typeface="Arial"/>
              <a:cs typeface="Arial"/>
            </a:endParaRPr>
          </a:p>
          <a:p>
            <a:pPr marL="457200" indent="-457200" eaLnBrk="1" hangingPunct="1">
              <a:spcBef>
                <a:spcPct val="10000"/>
              </a:spcBef>
              <a:buFont typeface="Arial" charset="0"/>
              <a:buChar char="•"/>
            </a:pPr>
            <a:r>
              <a:rPr lang="en-US" sz="3600" b="1" dirty="0" smtClean="0">
                <a:latin typeface="Arial" charset="0"/>
                <a:ea typeface="Arial" charset="0"/>
                <a:cs typeface="Arial" charset="0"/>
              </a:rPr>
              <a:t>Check-In Dataset</a:t>
            </a:r>
            <a:endParaRPr lang="en-US" sz="3600" b="1" dirty="0">
              <a:latin typeface="Arial" charset="0"/>
              <a:ea typeface="Arial" charset="0"/>
              <a:cs typeface="Arial" charset="0"/>
            </a:endParaRPr>
          </a:p>
          <a:p>
            <a:pPr algn="just" eaLnBrk="1" hangingPunct="1">
              <a:spcBef>
                <a:spcPct val="10000"/>
              </a:spcBef>
            </a:pP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We get data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indirectly from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Four-square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check-in records shared on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Twitter.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The data were a sample of record from Feb. 2014 to Feb. 2015,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parsed using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PySpark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from 113 GB geotagged tweets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around NYC.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Next we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used the Foursquare Venue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Search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API to scrape venue 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infor-mation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denoted by latitude and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long-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itude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After preprocessing,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we got 838 venues in which 4,365 users have checked-in 54,017 times in total. </a:t>
            </a:r>
          </a:p>
          <a:p>
            <a:pPr marL="457200" indent="-457200" eaLnBrk="1" hangingPunct="1">
              <a:spcBef>
                <a:spcPct val="10000"/>
              </a:spcBef>
              <a:buFont typeface="Arial" charset="0"/>
              <a:buChar char="•"/>
            </a:pPr>
            <a:r>
              <a:rPr lang="en-US" sz="3600" b="1" dirty="0" smtClean="0">
                <a:latin typeface="Arial" charset="0"/>
                <a:ea typeface="Arial" charset="0"/>
                <a:cs typeface="Arial" charset="0"/>
              </a:rPr>
              <a:t>Venue Similarity</a:t>
            </a:r>
          </a:p>
          <a:p>
            <a:pPr algn="just" eaLnBrk="1" hangingPunct="1">
              <a:spcBef>
                <a:spcPct val="10000"/>
              </a:spcBef>
            </a:pP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For all the venues, we use Cosine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imilarity and 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Jaccard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 Distance Sim-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ilarity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 to transform the sparse matrix of user-venue check-in history into venue similarity scores.</a:t>
            </a:r>
            <a:endParaRPr lang="en-US" altLang="zh-CN" sz="3600" b="1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charset="0"/>
              <a:buChar char="•"/>
            </a:pPr>
            <a:r>
              <a:rPr lang="en-US" sz="3600" b="1" dirty="0" smtClean="0">
                <a:latin typeface="Arial" charset="0"/>
                <a:ea typeface="Arial" charset="0"/>
                <a:cs typeface="Arial" charset="0"/>
              </a:rPr>
              <a:t>User Relationship</a:t>
            </a:r>
          </a:p>
          <a:p>
            <a:pPr algn="just"/>
            <a:r>
              <a:rPr lang="en-US" sz="3600" dirty="0">
                <a:latin typeface="Arial" charset="0"/>
                <a:ea typeface="Arial" charset="0"/>
                <a:cs typeface="Arial" charset="0"/>
              </a:rPr>
              <a:t>From a social media user’s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stand-point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, following certain users may indicate a tendency of referring to their online activities. We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scraped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all the Twitter IDs that each of our users follows and discarded those IDs which are not in our set of 4,365 users. </a:t>
            </a:r>
            <a:endParaRPr lang="en-US" sz="3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3958010" y="27942235"/>
            <a:ext cx="9509887" cy="45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800" b="1" dirty="0">
                <a:solidFill>
                  <a:srgbClr val="000000"/>
                </a:solidFill>
                <a:latin typeface="Arial"/>
                <a:cs typeface="Arial"/>
              </a:rPr>
              <a:t>Acknowledgments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Ye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, Mao, et al. “Exploiting geographical influence for collaborative point-of-interest recommendation.” 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Proceedings of the 34th international ACM SIGIR conference on Research and development in Information Retrieval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, 2011, pp. 325-334. 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Luxburg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, Ulrike von. “A Tutorial on Spectral Clustering.” 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Springer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, 17 (4), 2007. </a:t>
            </a:r>
            <a:endParaRPr lang="en-US" altLang="ja-JP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1887200" y="16469381"/>
            <a:ext cx="21580698" cy="108618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sz="4800" b="1" smtClean="0">
                <a:latin typeface="Arial" charset="0"/>
                <a:ea typeface="Arial" charset="0"/>
                <a:cs typeface="Arial" charset="0"/>
              </a:rPr>
              <a:t>Results</a:t>
            </a:r>
            <a:endParaRPr lang="en-US" sz="4800" b="1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dirty="0" smtClean="0">
                <a:latin typeface="Arial"/>
                <a:cs typeface="Arial"/>
              </a:rPr>
              <a:t> </a:t>
            </a:r>
            <a:endParaRPr lang="en-US" altLang="ja-JP" dirty="0">
              <a:latin typeface="Arial"/>
              <a:cs typeface="Arial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1887200" y="5818265"/>
            <a:ext cx="21580698" cy="1004011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800" b="1" dirty="0" smtClean="0">
                <a:solidFill>
                  <a:srgbClr val="000000"/>
                </a:solidFill>
                <a:latin typeface="Arial"/>
                <a:cs typeface="Arial"/>
              </a:rPr>
              <a:t>Trust-Based Collaborative Filtering</a:t>
            </a:r>
            <a:endParaRPr lang="en-US" altLang="zh-CN" sz="4800" b="1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Arial"/>
              <a:cs typeface="Arial"/>
            </a:endParaRPr>
          </a:p>
        </p:txBody>
      </p:sp>
      <p:pic>
        <p:nvPicPr>
          <p:cNvPr id="1030" name="Picture 6" descr="ictur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5324" y="7626109"/>
            <a:ext cx="101822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10522100" y="27942234"/>
            <a:ext cx="22955099" cy="4571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800" b="1" dirty="0" smtClean="0">
                <a:solidFill>
                  <a:srgbClr val="000000"/>
                </a:solidFill>
                <a:latin typeface="Arial"/>
                <a:cs typeface="Arial"/>
              </a:rPr>
              <a:t>Next Steps</a:t>
            </a:r>
            <a:endParaRPr lang="en-US" dirty="0" smtClean="0"/>
          </a:p>
          <a:p>
            <a:pPr algn="just"/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There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are a few areas worth exploring on top of what we have accomplished. First, there are certain 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fea-tures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in our data that we did not incorporate into the analysis, such as check-in time, venue category, and user bio.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 Furthermore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, matrix factorization is an arguably more sophisticated approach than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memory-based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and trust-based CF, because it ideally allows us to discover the latent features 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underly-ing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the interaction between users and venues. </a:t>
            </a:r>
            <a:endParaRPr lang="en-US" altLang="ja-JP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10522100" y="5818265"/>
            <a:ext cx="10813899" cy="2151296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800" b="1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lang="en-US" altLang="zh-CN" sz="4800" b="1" dirty="0">
                <a:solidFill>
                  <a:srgbClr val="000000"/>
                </a:solidFill>
                <a:latin typeface="Arial"/>
                <a:cs typeface="Arial"/>
              </a:rPr>
              <a:t>emory-Based Collaborative Filtering</a:t>
            </a:r>
          </a:p>
          <a:p>
            <a:pPr eaLnBrk="1" hangingPunct="1">
              <a:spcBef>
                <a:spcPct val="10000"/>
              </a:spcBef>
            </a:pPr>
            <a:r>
              <a:rPr lang="en-US" dirty="0" smtClean="0">
                <a:latin typeface="Arial"/>
                <a:cs typeface="Arial"/>
              </a:rPr>
              <a:t>Add </a:t>
            </a:r>
            <a:r>
              <a:rPr lang="en-US" dirty="0" smtClean="0">
                <a:latin typeface="Arial"/>
                <a:cs typeface="Arial"/>
              </a:rPr>
              <a:t>text here  </a:t>
            </a:r>
            <a:endParaRPr lang="en-US" altLang="ja-JP" dirty="0">
              <a:latin typeface="Arial"/>
              <a:cs typeface="Arial"/>
            </a:endParaRPr>
          </a:p>
        </p:txBody>
      </p:sp>
      <p:pic>
        <p:nvPicPr>
          <p:cNvPr id="1026" name="Picture 2" descr="https://lh3.googleusercontent.com/axCWTz09L0P7nXWwvI17WmPp0KlNrNtfH0m1lkT65KJ9P88239QiSFpwfZoI4abtpP-5_1bLJfqhIAv7BFKN-VEAkY7mEs0-1jnMtLaqihU7t1GTJpf1KCkSGC8nCYDTCpdl_Fxjm2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189" y="8244693"/>
            <a:ext cx="101822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83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377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</vt:lpstr>
      <vt:lpstr>ＭＳ Ｐゴシック</vt:lpstr>
      <vt:lpstr>Arial</vt:lpstr>
      <vt:lpstr>Office Theme</vt:lpstr>
      <vt:lpstr>PowerPoint Presentation</vt:lpstr>
    </vt:vector>
  </TitlesOfParts>
  <Company>CUSP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J.C. Bonilla</dc:creator>
  <cp:lastModifiedBy>Yuxiang Zhang</cp:lastModifiedBy>
  <cp:revision>22</cp:revision>
  <cp:lastPrinted>2016-05-11T04:08:49Z</cp:lastPrinted>
  <dcterms:created xsi:type="dcterms:W3CDTF">2015-07-09T14:01:40Z</dcterms:created>
  <dcterms:modified xsi:type="dcterms:W3CDTF">2016-05-11T04:32:47Z</dcterms:modified>
</cp:coreProperties>
</file>