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0535-DED7-4EA9-8190-9F1AB5BF1AD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B39F-13FD-445E-9A8A-B0056E4F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6" y="1988637"/>
            <a:ext cx="9144000" cy="13802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Predict a policy type and price for a customer</a:t>
            </a:r>
            <a:br>
              <a:rPr lang="en-US" sz="4000" b="1" dirty="0" smtClean="0"/>
            </a:br>
            <a:r>
              <a:rPr lang="en-US" sz="4000" b="1" dirty="0" smtClean="0"/>
              <a:t>based on browsing and transaction history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INFO 7309 Machine Learning for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333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Data Wizards</a:t>
            </a:r>
          </a:p>
          <a:p>
            <a:pPr algn="r"/>
            <a:r>
              <a:rPr lang="en-US" dirty="0" smtClean="0"/>
              <a:t> Leela </a:t>
            </a:r>
            <a:r>
              <a:rPr lang="en-US" dirty="0" smtClean="0"/>
              <a:t>Gangadhar Vallabhaneni</a:t>
            </a:r>
            <a:endParaRPr lang="en-US" dirty="0" smtClean="0"/>
          </a:p>
          <a:p>
            <a:pPr algn="r"/>
            <a:r>
              <a:rPr lang="en-US" dirty="0" smtClean="0"/>
              <a:t>Nuhiya Rafeeq</a:t>
            </a:r>
          </a:p>
          <a:p>
            <a:pPr algn="r"/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8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Predict the Policy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Predict the Cost of the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~30% instances with NA values </a:t>
            </a:r>
          </a:p>
          <a:p>
            <a:r>
              <a:rPr lang="en-US" dirty="0" smtClean="0"/>
              <a:t>Normalization (one-hot encoding)</a:t>
            </a:r>
          </a:p>
          <a:p>
            <a:r>
              <a:rPr lang="en-US" dirty="0" smtClean="0"/>
              <a:t>Feature Selection with best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Correlation Co-efficient</a:t>
            </a:r>
          </a:p>
          <a:p>
            <a:r>
              <a:rPr lang="en-US" dirty="0" smtClean="0"/>
              <a:t>Imbalanced Classes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8" y="2058988"/>
            <a:ext cx="5789612" cy="4341812"/>
          </a:xfrm>
        </p:spPr>
      </p:pic>
    </p:spTree>
    <p:extLst>
      <p:ext uri="{BB962C8B-B14F-4D97-AF65-F5344CB8AC3E}">
        <p14:creationId xmlns:p14="http://schemas.microsoft.com/office/powerpoint/2010/main" val="3146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 smtClean="0"/>
              <a:t>Step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Model-1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 smtClean="0"/>
              <a:t>Train Data (80%)</a:t>
            </a:r>
          </a:p>
          <a:p>
            <a:r>
              <a:rPr lang="en-US" sz="2000" dirty="0" smtClean="0"/>
              <a:t>Accuracy 0.477</a:t>
            </a:r>
          </a:p>
          <a:p>
            <a:r>
              <a:rPr lang="en-US" sz="2000" dirty="0" smtClean="0"/>
              <a:t>Precision 0.34</a:t>
            </a:r>
          </a:p>
          <a:p>
            <a:r>
              <a:rPr lang="en-US" sz="2000" dirty="0" smtClean="0"/>
              <a:t>Recall 0.48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Test Data (20%)</a:t>
            </a:r>
          </a:p>
          <a:p>
            <a:r>
              <a:rPr lang="en-US" sz="2000" dirty="0" smtClean="0"/>
              <a:t>Accuracy 0.477</a:t>
            </a:r>
          </a:p>
          <a:p>
            <a:r>
              <a:rPr lang="en-US" sz="2000" dirty="0" smtClean="0"/>
              <a:t>Precision 0.33</a:t>
            </a:r>
          </a:p>
          <a:p>
            <a:r>
              <a:rPr lang="en-US" sz="2000" dirty="0" smtClean="0"/>
              <a:t>Recall 0.48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Findings: Poorly Performing.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Never predicts Policy No.4 correctly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9" y="-128338"/>
            <a:ext cx="5947611" cy="7198397"/>
          </a:xfrm>
        </p:spPr>
      </p:pic>
    </p:spTree>
    <p:extLst>
      <p:ext uri="{BB962C8B-B14F-4D97-AF65-F5344CB8AC3E}">
        <p14:creationId xmlns:p14="http://schemas.microsoft.com/office/powerpoint/2010/main" val="29710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Step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Model-2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5846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 smtClean="0"/>
              <a:t>Train Data (80%)</a:t>
            </a:r>
          </a:p>
          <a:p>
            <a:r>
              <a:rPr lang="en-US" sz="2000" dirty="0" smtClean="0"/>
              <a:t>Accuracy 0.955</a:t>
            </a:r>
          </a:p>
          <a:p>
            <a:r>
              <a:rPr lang="en-US" sz="2000" dirty="0" smtClean="0"/>
              <a:t>Precision 0.97</a:t>
            </a:r>
          </a:p>
          <a:p>
            <a:r>
              <a:rPr lang="en-US" sz="2000" dirty="0" smtClean="0"/>
              <a:t>Recall 0.96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Test Data (20%)</a:t>
            </a:r>
          </a:p>
          <a:p>
            <a:r>
              <a:rPr lang="en-US" sz="2000" dirty="0" smtClean="0"/>
              <a:t>Accuracy 0.57</a:t>
            </a:r>
          </a:p>
          <a:p>
            <a:r>
              <a:rPr lang="en-US" sz="2000" dirty="0" smtClean="0"/>
              <a:t>Precision 0.58</a:t>
            </a:r>
          </a:p>
          <a:p>
            <a:r>
              <a:rPr lang="en-US" sz="2000" dirty="0" smtClean="0"/>
              <a:t>Recall 0.55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Findings: Over Fitting Training Data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Never predicts Policy No.4 correctly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81" y="192504"/>
            <a:ext cx="6002979" cy="6497053"/>
          </a:xfrm>
        </p:spPr>
      </p:pic>
    </p:spTree>
    <p:extLst>
      <p:ext uri="{BB962C8B-B14F-4D97-AF65-F5344CB8AC3E}">
        <p14:creationId xmlns:p14="http://schemas.microsoft.com/office/powerpoint/2010/main" val="21228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Step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Model-3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/>
              <a:t>Train Data (80%)</a:t>
            </a:r>
            <a:endParaRPr lang="en-US" sz="2000" dirty="0" smtClean="0"/>
          </a:p>
          <a:p>
            <a:r>
              <a:rPr lang="en-US" sz="2000" dirty="0" smtClean="0"/>
              <a:t>Accuracy 0.70</a:t>
            </a:r>
          </a:p>
          <a:p>
            <a:r>
              <a:rPr lang="en-US" sz="2000" dirty="0" smtClean="0"/>
              <a:t>Precision 0.7</a:t>
            </a:r>
          </a:p>
          <a:p>
            <a:r>
              <a:rPr lang="en-US" sz="2000" dirty="0" smtClean="0"/>
              <a:t>Recall 0.71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Test Data (20%)</a:t>
            </a:r>
          </a:p>
          <a:p>
            <a:r>
              <a:rPr lang="en-US" sz="2000" dirty="0" smtClean="0"/>
              <a:t>Accuracy 0.56</a:t>
            </a:r>
          </a:p>
          <a:p>
            <a:r>
              <a:rPr lang="en-US" sz="2000" dirty="0" smtClean="0"/>
              <a:t>Precision 0.55</a:t>
            </a:r>
          </a:p>
          <a:p>
            <a:r>
              <a:rPr lang="en-US" sz="2000" dirty="0" smtClean="0"/>
              <a:t>Recall 0.57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Findings: Better Model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54" y="-1"/>
            <a:ext cx="6807313" cy="6577263"/>
          </a:xfrm>
        </p:spPr>
      </p:pic>
    </p:spTree>
    <p:extLst>
      <p:ext uri="{BB962C8B-B14F-4D97-AF65-F5344CB8AC3E}">
        <p14:creationId xmlns:p14="http://schemas.microsoft.com/office/powerpoint/2010/main" val="294541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class being treated as an outlier and the model learns the decision boundary for only the larger class.</a:t>
            </a:r>
          </a:p>
          <a:p>
            <a:r>
              <a:rPr lang="en-US" dirty="0" smtClean="0"/>
              <a:t>Over-sampling or under-sampling techniques should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existing Models using suitable techniques.</a:t>
            </a:r>
          </a:p>
          <a:p>
            <a:r>
              <a:rPr lang="en-US" dirty="0" smtClean="0"/>
              <a:t>Use the Best Model to predict Policy Price using Regression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 a policy type and price for a customer based on browsing and transaction history  INFO 7309 Machine Learning for Business Intelligence</vt:lpstr>
      <vt:lpstr>Approach</vt:lpstr>
      <vt:lpstr>Initial Findings</vt:lpstr>
      <vt:lpstr>Step 1: Model-1</vt:lpstr>
      <vt:lpstr>Step 1: Model-2</vt:lpstr>
      <vt:lpstr>Step 1: Model-3</vt:lpstr>
      <vt:lpstr>Findings</vt:lpstr>
      <vt:lpstr>What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 policy type and price for a customer  based on browsing and transaction history</dc:title>
  <dc:creator>Nuhiya Rafeeq</dc:creator>
  <cp:lastModifiedBy>Leela Gangadhar Vallabhaneni</cp:lastModifiedBy>
  <cp:revision>30</cp:revision>
  <dcterms:created xsi:type="dcterms:W3CDTF">2016-04-13T01:36:50Z</dcterms:created>
  <dcterms:modified xsi:type="dcterms:W3CDTF">2016-04-13T20:37:36Z</dcterms:modified>
</cp:coreProperties>
</file>