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16" autoAdjust="0"/>
  </p:normalViewPr>
  <p:slideViewPr>
    <p:cSldViewPr snapToGrid="0">
      <p:cViewPr>
        <p:scale>
          <a:sx n="66" d="100"/>
          <a:sy n="66" d="100"/>
        </p:scale>
        <p:origin x="21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94B3D-2EED-48F5-9571-EC2AA510160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0E6F-1678-4E2E-925B-B796F462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0E6F-1678-4E2E-925B-B796F4623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64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9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48A14-5534-4DAE-92D8-72EB58F39C4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E3CED2-8C7A-438A-A044-30DFDA4C35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9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Insurance Price Quote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Vijaywargiy, Krishna</a:t>
            </a:r>
          </a:p>
          <a:p>
            <a:r>
              <a:rPr lang="en-US" dirty="0" smtClean="0"/>
              <a:t>Sahadevan, Padmanaban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22" t="27813" r="5238" b="9541"/>
          <a:stretch/>
        </p:blipFill>
        <p:spPr>
          <a:xfrm>
            <a:off x="566057" y="943429"/>
            <a:ext cx="10914743" cy="4659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8305" y="6445126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Annual Premiums vs. </a:t>
            </a:r>
            <a:r>
              <a:rPr lang="en-US" dirty="0" err="1" smtClean="0">
                <a:solidFill>
                  <a:schemeClr val="bg1"/>
                </a:solidFill>
              </a:rPr>
              <a:t>FaceValue</a:t>
            </a:r>
            <a:r>
              <a:rPr lang="en-US" dirty="0" smtClean="0">
                <a:solidFill>
                  <a:schemeClr val="bg1"/>
                </a:solidFill>
              </a:rPr>
              <a:t>(with Age) for every quarter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2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Pandas data processing  - enhanced when combined with other packages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dirty="0" err="1" smtClean="0"/>
              <a:t>Plotly</a:t>
            </a:r>
            <a:r>
              <a:rPr lang="en-US" dirty="0" smtClean="0"/>
              <a:t> interactive plots are highly flexible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56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5014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extraction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Data resides in a windows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Automate data extraction by user action simulation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Consolidate data from multiple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Normalize data- bring it to tabular 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ETL into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nsights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Find attributes which influence premium the post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Econometric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2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23167"/>
            <a:ext cx="3200400" cy="953784"/>
          </a:xfrm>
        </p:spPr>
        <p:txBody>
          <a:bodyPr/>
          <a:lstStyle/>
          <a:p>
            <a:pPr algn="ctr"/>
            <a:r>
              <a:rPr lang="en-US" dirty="0" smtClean="0"/>
              <a:t>The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691535"/>
            <a:ext cx="2962275" cy="490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71" y="486482"/>
            <a:ext cx="5944308" cy="59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9670" r="35694" b="11155"/>
          <a:stretch/>
        </p:blipFill>
        <p:spPr>
          <a:xfrm>
            <a:off x="4422063" y="1128512"/>
            <a:ext cx="7573778" cy="47077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27859"/>
          </a:xfrm>
        </p:spPr>
        <p:txBody>
          <a:bodyPr/>
          <a:lstStyle/>
          <a:p>
            <a:r>
              <a:rPr lang="en-US" dirty="0" smtClean="0"/>
              <a:t>Convert PDF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222218"/>
            <a:ext cx="3200400" cy="570368"/>
          </a:xfrm>
        </p:spPr>
        <p:txBody>
          <a:bodyPr/>
          <a:lstStyle/>
          <a:p>
            <a:r>
              <a:rPr lang="en-US" dirty="0" smtClean="0"/>
              <a:t>Code for parsing the PDF and converting into CSV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2" y="2190938"/>
            <a:ext cx="3547765" cy="29695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459" y="5347427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PDF </a:t>
            </a:r>
            <a:r>
              <a:rPr lang="en-US" sz="1400" dirty="0" err="1" smtClean="0">
                <a:solidFill>
                  <a:schemeClr val="bg1"/>
                </a:solidFill>
              </a:rPr>
              <a:t>ScreenShot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5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1479" y="6405327"/>
            <a:ext cx="361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ScreenShot</a:t>
            </a:r>
            <a:r>
              <a:rPr lang="en-US" dirty="0" smtClean="0">
                <a:solidFill>
                  <a:schemeClr val="bg1"/>
                </a:solidFill>
              </a:rPr>
              <a:t> of the converted CSV file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4" y="282779"/>
            <a:ext cx="106870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10"/>
          <a:stretch/>
        </p:blipFill>
        <p:spPr>
          <a:xfrm>
            <a:off x="310940" y="281331"/>
            <a:ext cx="11461473" cy="5992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7404" y="642529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ScreenShot</a:t>
            </a:r>
            <a:r>
              <a:rPr lang="en-US" dirty="0" smtClean="0">
                <a:solidFill>
                  <a:schemeClr val="bg1"/>
                </a:solidFill>
              </a:rPr>
              <a:t>: Pandas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0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392" t="30099" r="12278" b="10670"/>
          <a:stretch/>
        </p:blipFill>
        <p:spPr>
          <a:xfrm>
            <a:off x="5149235" y="383868"/>
            <a:ext cx="5912466" cy="60931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0941"/>
          </a:xfrm>
        </p:spPr>
        <p:txBody>
          <a:bodyPr/>
          <a:lstStyle/>
          <a:p>
            <a:r>
              <a:rPr lang="en-US" dirty="0" smtClean="0"/>
              <a:t>Average Annual Premiums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740872"/>
            <a:ext cx="3200400" cy="3379124"/>
          </a:xfrm>
        </p:spPr>
        <p:txBody>
          <a:bodyPr/>
          <a:lstStyle/>
          <a:p>
            <a:r>
              <a:rPr lang="en-US" dirty="0" smtClean="0"/>
              <a:t>Based on Age, Sex &amp; Smoke Habit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039572"/>
            <a:ext cx="3200400" cy="265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0941"/>
          </a:xfrm>
        </p:spPr>
        <p:txBody>
          <a:bodyPr/>
          <a:lstStyle/>
          <a:p>
            <a:r>
              <a:rPr lang="en-US" dirty="0" smtClean="0"/>
              <a:t>Average Annual Premiums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740872"/>
            <a:ext cx="3200400" cy="3379124"/>
          </a:xfrm>
        </p:spPr>
        <p:txBody>
          <a:bodyPr/>
          <a:lstStyle/>
          <a:p>
            <a:r>
              <a:rPr lang="en-US" dirty="0" smtClean="0"/>
              <a:t>Based on Age, Sex &amp; Smoke Habit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039572"/>
            <a:ext cx="3200400" cy="265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Months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619" t="48131" r="22539" b="20688"/>
          <a:stretch/>
        </p:blipFill>
        <p:spPr>
          <a:xfrm>
            <a:off x="4276435" y="137043"/>
            <a:ext cx="7688613" cy="3207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255" t="27673" r="5317" b="11375"/>
          <a:stretch/>
        </p:blipFill>
        <p:spPr>
          <a:xfrm>
            <a:off x="4642675" y="3655546"/>
            <a:ext cx="6956135" cy="2928899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261257" y="2757714"/>
            <a:ext cx="3396343" cy="377372"/>
          </a:xfrm>
          <a:prstGeom prst="borderCallout1">
            <a:avLst>
              <a:gd name="adj1" fmla="val 45673"/>
              <a:gd name="adj2" fmla="val 101191"/>
              <a:gd name="adj3" fmla="val -60577"/>
              <a:gd name="adj4" fmla="val 119695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Annual Premiums vs. Age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261257" y="3277630"/>
            <a:ext cx="3396343" cy="377372"/>
          </a:xfrm>
          <a:prstGeom prst="borderCallout1">
            <a:avLst>
              <a:gd name="adj1" fmla="val 45673"/>
              <a:gd name="adj2" fmla="val 101191"/>
              <a:gd name="adj3" fmla="val 170192"/>
              <a:gd name="adj4" fmla="val 118596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Annual Premiums vs </a:t>
            </a:r>
            <a:r>
              <a:rPr lang="en-US" dirty="0" err="1" smtClean="0"/>
              <a:t>FaceValues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585" y="6430612"/>
            <a:ext cx="561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Variance in Annual Premiums for Smokers &amp; Non-Smokers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905" t="25274" r="5238" b="9823"/>
          <a:stretch/>
        </p:blipFill>
        <p:spPr>
          <a:xfrm>
            <a:off x="276980" y="653143"/>
            <a:ext cx="1152938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2885</TotalTime>
  <Words>166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Insurance Price Quote Analysis</vt:lpstr>
      <vt:lpstr>Action Sequence</vt:lpstr>
      <vt:lpstr>The Application</vt:lpstr>
      <vt:lpstr>Convert PDF</vt:lpstr>
      <vt:lpstr>PowerPoint Presentation</vt:lpstr>
      <vt:lpstr>PowerPoint Presentation</vt:lpstr>
      <vt:lpstr>Average Annual Premiums</vt:lpstr>
      <vt:lpstr>Average Annual Premiums</vt:lpstr>
      <vt:lpstr>PowerPoint Presentation</vt:lpstr>
      <vt:lpstr>PowerPoint Presentation</vt:lpstr>
      <vt:lpstr>Learnings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 STICKERS</dc:title>
  <dc:creator>Microsoft account</dc:creator>
  <cp:lastModifiedBy>Krishna Vijaywargiy</cp:lastModifiedBy>
  <cp:revision>160</cp:revision>
  <dcterms:created xsi:type="dcterms:W3CDTF">2015-12-01T04:01:36Z</dcterms:created>
  <dcterms:modified xsi:type="dcterms:W3CDTF">2015-12-11T00:10:29Z</dcterms:modified>
</cp:coreProperties>
</file>