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9333-2A56-2849-AB94-E16A9A084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0AF18-1BAF-B248-91C7-B7CE0A375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35C19-320F-4349-83FA-BFAAC88C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2020/5/24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5A21B-9526-D945-9BCE-00D3E554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13B02-9B87-B74F-B47F-C5CD99A1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206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A549-BCE8-4649-8C08-2A303A8E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BC1A4-02D8-4741-98B9-972673767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82046-2E5F-3942-B09A-5646AA69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2020/5/24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81A0D-4F5C-8949-A04A-D074D92A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9557F-E96F-1C44-AA3A-1BCC1CDB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162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D113D-8927-C449-A3D0-472672D90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D9E08-DA26-BD45-9B09-B17101C65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17718-F972-724B-9FE9-94075E7F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2020/5/24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65C29-AC2D-744E-87AC-DF9729F0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17E82-74D3-AB45-B089-C4F0E2DA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343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0910-CE3A-6E4F-A748-13827FCB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21D0-5FBA-314D-AB49-BA4AB537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7FD1D-3B33-E447-BDEC-F75C3F5C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2020/5/24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7C46-E41F-DA45-9164-5CFB578F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B90C-B611-1F4D-967B-399D4FC3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430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8EC3-3411-7A4E-ACB2-ED046A88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A6D97-6629-C344-A7E3-789C18B77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B5A6B-C20F-3C4C-9514-2701790C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2020/5/24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BEC0-A7D7-E748-8B10-CCBC28D5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F6EAE-4B4B-BE4A-8F98-D02AFBE8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653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BC04-B71C-3B4C-A19B-EFDE3F5A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49A5-6074-544E-9FCF-02DF8FE8E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8905C-FC4D-D04F-9B61-AE2657866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3022F-A6DB-9947-B030-9A81EF7D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2020/5/24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A758C-04DD-D046-8E77-C9DCBE40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71ED1-CBB8-8246-A37B-A9D80E05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60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B348-15E9-EB42-85D6-4E742D60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E4FA4-EC63-544F-B769-2D4C5C4EC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D623C-8308-5B4B-BEE0-10BC2C25B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1DA68-EC7F-DA4A-8730-8761930EF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E674C-9003-9D41-AEF4-29596FFEA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90E05-970B-CD49-95C7-C4492671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2020/5/24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9FA58-CCF7-6142-829B-25BE1A1F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64992-C969-F948-BAED-352A2092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153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3317-F801-3B45-B402-D471F638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FB1BE-0B70-CE4A-8835-9DCD186D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2020/5/24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8D56D-AFBC-E446-ABD4-E7590A19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07224-56DC-314F-BD7E-0C307459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494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8B9A8-082F-5B42-AD11-FB168E21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2020/5/24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B229D-6407-024A-A88F-54CB1FC2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B7BCB-78F4-FE43-9372-9784ED55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5498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BFF8-0815-2C46-A137-7BF4BD12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2AFE-E04D-BB48-89D5-F49F7556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23313-DB78-474F-B6BD-41CC31453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2B340-1AEF-9542-8101-95BFE333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2020/5/24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1778C-8407-874E-9F06-D2960006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9958C-FD72-DE43-8964-438C8A40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862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751A-7758-9F4D-B37F-7AB976A1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86B02-4157-CF4E-AE86-D6DB3A1E0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1B16A-F119-8A41-AB8C-17453FB16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9B5AC-59AD-0241-8874-34C9B899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178-897E-1848-B585-6200E63CA2A8}" type="datetimeFigureOut">
              <a:rPr lang="en-CN" smtClean="0"/>
              <a:t>2020/5/24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2F733-A143-4948-8BF3-271C89D9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89884-7DD6-C441-B9E1-84889D8A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67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6A93C-4B8F-3748-B207-8FECEB87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EB4DC-139C-D941-9034-BE169F13B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3C06E-CC13-0340-94BC-406DA68C6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77178-897E-1848-B585-6200E63CA2A8}" type="datetimeFigureOut">
              <a:rPr lang="en-CN" smtClean="0"/>
              <a:t>2020/5/24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59DA3-D03A-CC49-923D-5404C15FA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98FBB-E2F0-A84A-8364-F77D40F3B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2B38E-E620-B44C-9DC1-2741F9C0D2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662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tiff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52EEBD-2A07-404A-8A46-14D19775962A}"/>
              </a:ext>
            </a:extLst>
          </p:cNvPr>
          <p:cNvSpPr txBox="1"/>
          <p:nvPr/>
        </p:nvSpPr>
        <p:spPr>
          <a:xfrm>
            <a:off x="2091159" y="2708476"/>
            <a:ext cx="8009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Repositioning task in Markov Decision Process </a:t>
            </a:r>
          </a:p>
        </p:txBody>
      </p:sp>
    </p:spTree>
    <p:extLst>
      <p:ext uri="{BB962C8B-B14F-4D97-AF65-F5344CB8AC3E}">
        <p14:creationId xmlns:p14="http://schemas.microsoft.com/office/powerpoint/2010/main" val="245630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73E7FB-653D-6D4F-9722-710127C5C36E}"/>
                  </a:ext>
                </a:extLst>
              </p:cNvPr>
              <p:cNvSpPr txBox="1"/>
              <p:nvPr/>
            </p:nvSpPr>
            <p:spPr>
              <a:xfrm>
                <a:off x="4542704" y="1904500"/>
                <a:ext cx="7215783" cy="2053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State: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𝑔𝑟𝑖𝑑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𝑠𝑡𝑎𝑚𝑝</m:t>
                          </m:r>
                        </m:e>
                      </m:d>
                    </m:oMath>
                  </m:oMathPara>
                </a14:m>
                <a:endParaRPr lang="en-CN" dirty="0"/>
              </a:p>
              <a:p>
                <a:r>
                  <a:rPr lang="en-CN" dirty="0"/>
                  <a:t>Action: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en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dirty="0"/>
              </a:p>
              <a:p>
                <a:r>
                  <a:rPr lang="en-CN" dirty="0"/>
                  <a:t>Reward: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𝑑𝑖𝑠𝑡𝑎𝑛𝑐𝑒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73E7FB-653D-6D4F-9722-710127C5C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704" y="1904500"/>
                <a:ext cx="7215783" cy="2053575"/>
              </a:xfrm>
              <a:prstGeom prst="rect">
                <a:avLst/>
              </a:prstGeom>
              <a:blipFill>
                <a:blip r:embed="rId2"/>
                <a:stretch>
                  <a:fillRect l="-703" t="-1227" b="-61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F01D9231-B90A-814D-A6AF-52C6B5886334}"/>
              </a:ext>
            </a:extLst>
          </p:cNvPr>
          <p:cNvGrpSpPr/>
          <p:nvPr/>
        </p:nvGrpSpPr>
        <p:grpSpPr>
          <a:xfrm>
            <a:off x="323127" y="835787"/>
            <a:ext cx="4114800" cy="4191000"/>
            <a:chOff x="91633" y="152882"/>
            <a:chExt cx="4114800" cy="4191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3BD6BD-E071-1548-B8CD-3FAFDA622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33" y="152882"/>
              <a:ext cx="4114800" cy="4191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AE13B46-CBF3-8444-8C9D-F27236DA2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5081" y="1447292"/>
              <a:ext cx="707904" cy="62041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656B63E-AB4A-CD49-A7DB-C308CF6BF5E2}"/>
                    </a:ext>
                  </a:extLst>
                </p:cNvPr>
                <p:cNvSpPr/>
                <p:nvPr/>
              </p:nvSpPr>
              <p:spPr>
                <a:xfrm>
                  <a:off x="1561171" y="1572831"/>
                  <a:ext cx="467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656B63E-AB4A-CD49-A7DB-C308CF6BF5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1171" y="1572831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85FD666-91C8-524F-A4BA-1A131132C411}"/>
                    </a:ext>
                  </a:extLst>
                </p:cNvPr>
                <p:cNvSpPr/>
                <p:nvPr/>
              </p:nvSpPr>
              <p:spPr>
                <a:xfrm>
                  <a:off x="2266413" y="1388165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85FD666-91C8-524F-A4BA-1A131132C4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6413" y="1388165"/>
                  <a:ext cx="47314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4B53A06-4BEA-B846-B5BB-E4384343A505}"/>
                    </a:ext>
                  </a:extLst>
                </p:cNvPr>
                <p:cNvSpPr/>
                <p:nvPr/>
              </p:nvSpPr>
              <p:spPr>
                <a:xfrm>
                  <a:off x="877687" y="1447292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4B53A06-4BEA-B846-B5BB-E4384343A5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687" y="1447292"/>
                  <a:ext cx="47314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19DD481-AF37-E74D-8696-FC8B6FCC668C}"/>
                    </a:ext>
                  </a:extLst>
                </p:cNvPr>
                <p:cNvSpPr/>
                <p:nvPr/>
              </p:nvSpPr>
              <p:spPr>
                <a:xfrm>
                  <a:off x="1792419" y="2341589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19DD481-AF37-E74D-8696-FC8B6FCC66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2419" y="2341589"/>
                  <a:ext cx="47314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0D0201C-D096-F34E-AB9A-1693B204B987}"/>
                    </a:ext>
                  </a:extLst>
                </p:cNvPr>
                <p:cNvSpPr/>
                <p:nvPr/>
              </p:nvSpPr>
              <p:spPr>
                <a:xfrm>
                  <a:off x="1582929" y="1262626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0D0201C-D096-F34E-AB9A-1693B204B9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929" y="1262626"/>
                  <a:ext cx="47314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302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6EDD39-12D6-F743-BA9E-A98E3F458E58}"/>
                  </a:ext>
                </a:extLst>
              </p:cNvPr>
              <p:cNvSpPr/>
              <p:nvPr/>
            </p:nvSpPr>
            <p:spPr>
              <a:xfrm>
                <a:off x="716360" y="408537"/>
                <a:ext cx="10881473" cy="2766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𝑚𝑎𝑡𝑐h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dirty="0"/>
                  <a:t>: </a:t>
                </a:r>
                <a:r>
                  <a:rPr lang="en-US" dirty="0"/>
                  <a:t>The probability that the driver can be matched to a request during cruising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25000"/>
                  </a:lnSpc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𝑝𝑖𝑐𝑘𝑢𝑝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CN" dirty="0"/>
                  <a:t>: </a:t>
                </a:r>
                <a:r>
                  <a:rPr lang="en-US" dirty="0"/>
                  <a:t>The probability of picking up a passenger in grid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when the request from the passenger was matched to the driver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𝑐𝑎𝑛𝑐𝑒𝑙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The probability of cancelling a request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 the dispatched driver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𝑟𝑒𝑞𝑢𝑒𝑠𝑡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The probability of dropping off a passenger in grid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when the passenger was picked up in grid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6EDD39-12D6-F743-BA9E-A98E3F458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0" y="408537"/>
                <a:ext cx="10881473" cy="2766655"/>
              </a:xfrm>
              <a:prstGeom prst="rect">
                <a:avLst/>
              </a:prstGeom>
              <a:blipFill>
                <a:blip r:embed="rId2"/>
                <a:stretch>
                  <a:fillRect l="-350" b="-22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66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1E694DB4-11A4-2A47-B754-34D8C4596ADF}"/>
              </a:ext>
            </a:extLst>
          </p:cNvPr>
          <p:cNvSpPr/>
          <p:nvPr/>
        </p:nvSpPr>
        <p:spPr>
          <a:xfrm rot="16200000">
            <a:off x="405926" y="3588153"/>
            <a:ext cx="439838" cy="37038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E674DB-D44D-1142-893C-770902E358A4}"/>
                  </a:ext>
                </a:extLst>
              </p:cNvPr>
              <p:cNvSpPr txBox="1"/>
              <p:nvPr/>
            </p:nvSpPr>
            <p:spPr>
              <a:xfrm>
                <a:off x="0" y="4263171"/>
                <a:ext cx="1251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E674DB-D44D-1142-893C-770902E35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63171"/>
                <a:ext cx="1251689" cy="276999"/>
              </a:xfrm>
              <a:prstGeom prst="rect">
                <a:avLst/>
              </a:prstGeom>
              <a:blipFill>
                <a:blip r:embed="rId2"/>
                <a:stretch>
                  <a:fillRect l="-2020" b="-2857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63B6A84A-A92A-1C49-A70B-0692CF1CB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92" y="2875144"/>
            <a:ext cx="707904" cy="620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BDF116-8A7C-8347-A097-ED63C9A9A71A}"/>
                  </a:ext>
                </a:extLst>
              </p:cNvPr>
              <p:cNvSpPr txBox="1"/>
              <p:nvPr/>
            </p:nvSpPr>
            <p:spPr>
              <a:xfrm>
                <a:off x="979796" y="2772690"/>
                <a:ext cx="17873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a repositioning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BDF116-8A7C-8347-A097-ED63C9A9A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96" y="2772690"/>
                <a:ext cx="1787366" cy="923330"/>
              </a:xfrm>
              <a:prstGeom prst="rect">
                <a:avLst/>
              </a:prstGeom>
              <a:blipFill>
                <a:blip r:embed="rId4"/>
                <a:stretch>
                  <a:fillRect t="-1351" b="-945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Hexagon 16">
            <a:extLst>
              <a:ext uri="{FF2B5EF4-FFF2-40B4-BE49-F238E27FC236}">
                <a16:creationId xmlns:a16="http://schemas.microsoft.com/office/drawing/2014/main" id="{3BCD6DFB-4D73-BF45-B144-0A4800CDE93F}"/>
              </a:ext>
            </a:extLst>
          </p:cNvPr>
          <p:cNvSpPr/>
          <p:nvPr/>
        </p:nvSpPr>
        <p:spPr>
          <a:xfrm rot="16200000">
            <a:off x="4733857" y="1769761"/>
            <a:ext cx="439838" cy="370389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F8E174-3B40-7146-B779-B7C7A39D45A2}"/>
                  </a:ext>
                </a:extLst>
              </p:cNvPr>
              <p:cNvSpPr txBox="1"/>
              <p:nvPr/>
            </p:nvSpPr>
            <p:spPr>
              <a:xfrm>
                <a:off x="3414689" y="2313002"/>
                <a:ext cx="2459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F8E174-3B40-7146-B779-B7C7A39D4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689" y="2313002"/>
                <a:ext cx="2459006" cy="276999"/>
              </a:xfrm>
              <a:prstGeom prst="rect">
                <a:avLst/>
              </a:prstGeom>
              <a:blipFill>
                <a:blip r:embed="rId5"/>
                <a:stretch>
                  <a:fillRect l="-1031" b="-2173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3EC528D-90BA-8547-ACD5-1B0752EE26CA}"/>
              </a:ext>
            </a:extLst>
          </p:cNvPr>
          <p:cNvCxnSpPr/>
          <p:nvPr/>
        </p:nvCxnSpPr>
        <p:spPr>
          <a:xfrm flipV="1">
            <a:off x="1120624" y="1954956"/>
            <a:ext cx="3523568" cy="1840375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369F61C-F28B-9145-B642-E8D104D5131D}"/>
                  </a:ext>
                </a:extLst>
              </p:cNvPr>
              <p:cNvSpPr txBox="1"/>
              <p:nvPr/>
            </p:nvSpPr>
            <p:spPr>
              <a:xfrm>
                <a:off x="3230149" y="1573387"/>
                <a:ext cx="1106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369F61C-F28B-9145-B642-E8D104D51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149" y="1573387"/>
                <a:ext cx="1106521" cy="276999"/>
              </a:xfrm>
              <a:prstGeom prst="rect">
                <a:avLst/>
              </a:prstGeom>
              <a:blipFill>
                <a:blip r:embed="rId6"/>
                <a:stretch>
                  <a:fillRect l="-3409" r="-6818" b="-3043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0228038-5722-C940-8F64-13DD65F5A482}"/>
              </a:ext>
            </a:extLst>
          </p:cNvPr>
          <p:cNvCxnSpPr>
            <a:cxnSpLocks/>
          </p:cNvCxnSpPr>
          <p:nvPr/>
        </p:nvCxnSpPr>
        <p:spPr>
          <a:xfrm flipV="1">
            <a:off x="5215346" y="1245799"/>
            <a:ext cx="1722911" cy="6964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44F3232-91F3-9C40-B958-C0FCC21E0A80}"/>
                  </a:ext>
                </a:extLst>
              </p:cNvPr>
              <p:cNvSpPr/>
              <p:nvPr/>
            </p:nvSpPr>
            <p:spPr>
              <a:xfrm>
                <a:off x="4000618" y="496489"/>
                <a:ext cx="5759205" cy="4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𝑝𝑖𝑐𝑘𝑢𝑝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𝑐𝑎𝑛𝑐𝑒𝑙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𝑟𝑒𝑞𝑢𝑒𝑠𝑡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44F3232-91F3-9C40-B958-C0FCC21E0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18" y="496489"/>
                <a:ext cx="5759205" cy="410497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E9F4C71-C847-8849-BB60-0B742F698805}"/>
              </a:ext>
            </a:extLst>
          </p:cNvPr>
          <p:cNvCxnSpPr>
            <a:cxnSpLocks/>
          </p:cNvCxnSpPr>
          <p:nvPr/>
        </p:nvCxnSpPr>
        <p:spPr>
          <a:xfrm>
            <a:off x="5215346" y="1954955"/>
            <a:ext cx="1722911" cy="9201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863ECAA-CC27-9849-A377-C648FF8F8CD3}"/>
                  </a:ext>
                </a:extLst>
              </p:cNvPr>
              <p:cNvSpPr/>
              <p:nvPr/>
            </p:nvSpPr>
            <p:spPr>
              <a:xfrm>
                <a:off x="6841011" y="1074902"/>
                <a:ext cx="515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863ECAA-CC27-9849-A377-C648FF8F8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011" y="1074902"/>
                <a:ext cx="515660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3CC9181-EFC9-8244-91FF-40F627D99871}"/>
                  </a:ext>
                </a:extLst>
              </p:cNvPr>
              <p:cNvSpPr/>
              <p:nvPr/>
            </p:nvSpPr>
            <p:spPr>
              <a:xfrm>
                <a:off x="5275462" y="3257108"/>
                <a:ext cx="340400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𝑝𝑖𝑐𝑘𝑢𝑝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𝑐𝑎𝑛𝑐𝑒𝑙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3CC9181-EFC9-8244-91FF-40F627D99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462" y="3257108"/>
                <a:ext cx="3404009" cy="390748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29C86FC-1BCB-9343-A309-0842628D8100}"/>
                  </a:ext>
                </a:extLst>
              </p:cNvPr>
              <p:cNvSpPr/>
              <p:nvPr/>
            </p:nvSpPr>
            <p:spPr>
              <a:xfrm>
                <a:off x="6841011" y="2690477"/>
                <a:ext cx="3968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29C86FC-1BCB-9343-A309-0842628D8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011" y="2690477"/>
                <a:ext cx="3968459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1541FED-977D-5A4E-98C1-B9CE8C35DD8F}"/>
              </a:ext>
            </a:extLst>
          </p:cNvPr>
          <p:cNvCxnSpPr>
            <a:cxnSpLocks/>
          </p:cNvCxnSpPr>
          <p:nvPr/>
        </p:nvCxnSpPr>
        <p:spPr>
          <a:xfrm>
            <a:off x="1146610" y="3795331"/>
            <a:ext cx="3379091" cy="1489282"/>
          </a:xfrm>
          <a:prstGeom prst="bentConnector3">
            <a:avLst>
              <a:gd name="adj1" fmla="val 5137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8AC2203-56E1-FE45-B60E-94F2E306DDD6}"/>
                  </a:ext>
                </a:extLst>
              </p:cNvPr>
              <p:cNvSpPr txBox="1"/>
              <p:nvPr/>
            </p:nvSpPr>
            <p:spPr>
              <a:xfrm>
                <a:off x="2893982" y="5497206"/>
                <a:ext cx="15104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8AC2203-56E1-FE45-B60E-94F2E306D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982" y="5497206"/>
                <a:ext cx="1510478" cy="276999"/>
              </a:xfrm>
              <a:prstGeom prst="rect">
                <a:avLst/>
              </a:prstGeom>
              <a:blipFill>
                <a:blip r:embed="rId11"/>
                <a:stretch>
                  <a:fillRect l="-3361" r="-4202" b="-3043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C7A908-29F4-F34F-B7E6-1A8277AE43F9}"/>
                  </a:ext>
                </a:extLst>
              </p:cNvPr>
              <p:cNvSpPr txBox="1"/>
              <p:nvPr/>
            </p:nvSpPr>
            <p:spPr>
              <a:xfrm>
                <a:off x="4644192" y="5146113"/>
                <a:ext cx="2459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C7A908-29F4-F34F-B7E6-1A8277AE4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192" y="5146113"/>
                <a:ext cx="2459006" cy="276999"/>
              </a:xfrm>
              <a:prstGeom prst="rect">
                <a:avLst/>
              </a:prstGeom>
              <a:blipFill>
                <a:blip r:embed="rId12"/>
                <a:stretch>
                  <a:fillRect l="-1031" b="-2173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98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174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User</dc:creator>
  <cp:lastModifiedBy>Office User</cp:lastModifiedBy>
  <cp:revision>7</cp:revision>
  <dcterms:created xsi:type="dcterms:W3CDTF">2020-05-24T02:29:47Z</dcterms:created>
  <dcterms:modified xsi:type="dcterms:W3CDTF">2020-05-24T06:50:09Z</dcterms:modified>
</cp:coreProperties>
</file>