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Pyproj - performs geodetic computations and cartographic transformations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GIS - geographic information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PostGIS - PostGRES for </a:t>
            </a:r>
            <a:r>
              <a:rPr lang="en"/>
              <a:t>geospatial</a:t>
            </a:r>
            <a:r>
              <a:rPr lang="en"/>
              <a:t>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GeoPandas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 + Pandas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Geo-spacial</a:t>
            </a:r>
            <a:r>
              <a:rPr lang="en"/>
              <a:t> data + pandas data structures</a:t>
            </a:r>
          </a:p>
        </p:txBody>
      </p:sp>
      <p:pic>
        <p:nvPicPr>
          <p:cNvPr descr="minneapolisfantasymap__hero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903025"/>
            <a:ext cx="3800051" cy="213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1_10.jp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750" y="1903025"/>
            <a:ext cx="3206276" cy="21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Pandas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Shapely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Matplotlib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Pyproj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Geometric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Coordinate transformations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Read/write geospacial data files GIS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Read/write objects with PostGIS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Pandas data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Pandas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Series (1-D)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DataFrame (2-D)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Panel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GeoPandas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GeoSeries(1-D)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GeoDataFrame(2-D)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Enough chatter, let’s see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