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324" r:id="rId2"/>
    <p:sldId id="325" r:id="rId3"/>
    <p:sldId id="326" r:id="rId4"/>
    <p:sldId id="329" r:id="rId5"/>
    <p:sldId id="274" r:id="rId6"/>
    <p:sldId id="296" r:id="rId7"/>
    <p:sldId id="369" r:id="rId8"/>
    <p:sldId id="366" r:id="rId9"/>
    <p:sldId id="303" r:id="rId10"/>
    <p:sldId id="368" r:id="rId11"/>
    <p:sldId id="313" r:id="rId12"/>
    <p:sldId id="3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9482CDB-C56B-4D12-B724-B914B38950C1}">
  <a:tblStyle styleId="{29482CDB-C56B-4D12-B724-B914B38950C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7EF"/>
          </a:solidFill>
        </a:fill>
      </a:tcStyle>
    </a:wholeTbl>
    <a:band1H>
      <a:tcStyle>
        <a:tcBdr/>
        <a:fill>
          <a:solidFill>
            <a:srgbClr val="E7EFDE"/>
          </a:solidFill>
        </a:fill>
      </a:tcStyle>
    </a:band1H>
    <a:band1V>
      <a:tcStyle>
        <a:tcBdr/>
        <a:fill>
          <a:solidFill>
            <a:srgbClr val="E7EFDE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7688" autoAdjust="0"/>
  </p:normalViewPr>
  <p:slideViewPr>
    <p:cSldViewPr>
      <p:cViewPr varScale="1">
        <p:scale>
          <a:sx n="98" d="100"/>
          <a:sy n="98" d="100"/>
        </p:scale>
        <p:origin x="-10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2A0B0-81DF-4909-A3E4-F1AF1977C2EB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8A19-99A0-4F11-AEBB-9BDA11C1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2587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validate command checks the structures within a namespace for correctness by scanning the collection’s data and indexes. </a:t>
            </a:r>
          </a:p>
          <a:p>
            <a:r>
              <a:rPr lang="en-US" dirty="0" smtClean="0"/>
              <a:t>The command returns information regarding the on-disk representation of the collection.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9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42423"/>
              </a:buClr>
              <a:buFont typeface="Arial"/>
              <a:buNone/>
              <a:defRPr sz="3600" b="1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498010" y="6396907"/>
            <a:ext cx="309699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10345" y="6350716"/>
            <a:ext cx="977899" cy="3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rgbClr val="24242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33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42423"/>
              </a:buClr>
              <a:buFont typeface="Arial"/>
              <a:buNone/>
              <a:defRPr sz="3600" b="1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471083"/>
            <a:ext cx="10972799" cy="49741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498010" y="6396907"/>
            <a:ext cx="309699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17652" y="6355035"/>
            <a:ext cx="977899" cy="266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6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42423"/>
              </a:buClr>
              <a:buFont typeface="Arial"/>
              <a:buNone/>
              <a:defRPr sz="3600" b="1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471083"/>
            <a:ext cx="10972799" cy="49741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ira.mongodb.org/issu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rell0/MongoDB-Developers-Note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2403505"/>
            <a:ext cx="4572000" cy="205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3400" y="3031479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3.4 Features (pre-release)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70101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94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799" cy="1143000"/>
          </a:xfrm>
        </p:spPr>
        <p:txBody>
          <a:bodyPr/>
          <a:lstStyle/>
          <a:p>
            <a:pPr algn="l"/>
            <a:r>
              <a:rPr lang="en-US" dirty="0" smtClean="0"/>
              <a:t>When to use 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599" y="1897055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find ( ) </a:t>
            </a:r>
            <a:endParaRPr lang="en-US" sz="32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399" y="1897053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aggregate ( ) </a:t>
            </a:r>
            <a:endParaRPr lang="en-US" sz="32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84" y="1610004"/>
            <a:ext cx="5492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1600" y="1650831"/>
            <a:ext cx="214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count ( )</a:t>
            </a:r>
          </a:p>
          <a:p>
            <a:pPr algn="ctr"/>
            <a:endParaRPr lang="en-US" sz="32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distinct ( )</a:t>
            </a:r>
            <a:endParaRPr lang="en-US" sz="32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199" y="2659053"/>
            <a:ext cx="24468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32 MB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No overflow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 ( 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limit ( 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pretty ( )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Less than SELECT 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(Nothing else)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399" y="2659053"/>
            <a:ext cx="2421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100 MB </a:t>
            </a:r>
            <a:r>
              <a:rPr lang="en-US" sz="1800" i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per stage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Yes overflow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More than SELECT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(Everything else)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7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29" y="1447800"/>
            <a:ext cx="517801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046708"/>
            <a:ext cx="5943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My team and I have been tasked with learning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MongoDB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writing queries and getting a new project out of the door in 3 weeks. </a:t>
            </a:r>
            <a:endParaRPr lang="en-US" sz="24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I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know how to write most queries in SQL, and have been doing that for years. </a:t>
            </a:r>
            <a:endParaRPr lang="en-US" sz="24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you detail for me when to use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MongoDB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find ( ), versus 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aggregate ( );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pretty much give me a primer on the whole subject area?</a:t>
            </a:r>
          </a:p>
        </p:txBody>
      </p:sp>
    </p:spTree>
    <p:extLst>
      <p:ext uri="{BB962C8B-B14F-4D97-AF65-F5344CB8AC3E}">
        <p14:creationId xmlns:p14="http://schemas.microsoft.com/office/powerpoint/2010/main" val="367831583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334404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110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rPr>
              <a:t>Daily stand up</a:t>
            </a:r>
            <a:endParaRPr lang="en-US" sz="3600" b="1" i="0" u="none" strike="noStrike" cap="none" dirty="0">
              <a:solidFill>
                <a:srgbClr val="24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6002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Name – Company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Something about Mongo admin/coding you know that no one else here knows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Something about Mongo you wish you knew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Your next major Mongo project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95633" y="1981200"/>
            <a:ext cx="182619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Start at 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end</a:t>
            </a: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1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0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rPr>
              <a:t>Something I know</a:t>
            </a:r>
            <a:endParaRPr lang="en-US" sz="3600" b="1" i="0" u="none" strike="noStrike" cap="none" dirty="0">
              <a:solidFill>
                <a:srgbClr val="24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87888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don’t quite have a FOR loop yet, but ..</a:t>
            </a:r>
          </a:p>
          <a:p>
            <a:endParaRPr lang="en-US" sz="2400" dirty="0"/>
          </a:p>
          <a:p>
            <a:pPr marL="457200" indent="-223838">
              <a:buFont typeface="Arial" pitchFamily="34" charset="0"/>
              <a:buChar char="•"/>
            </a:pPr>
            <a:r>
              <a:rPr lang="en-US" sz="2400" dirty="0" smtClean="0"/>
              <a:t>$range, $unwind, $reduce, $</a:t>
            </a:r>
            <a:r>
              <a:rPr lang="en-US" sz="2400" dirty="0" err="1" smtClean="0"/>
              <a:t>addToSet</a:t>
            </a:r>
            <a:r>
              <a:rPr lang="en-US" sz="2400" dirty="0" smtClean="0"/>
              <a:t> ??</a:t>
            </a:r>
          </a:p>
          <a:p>
            <a:pPr marL="457200" indent="-223838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450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rPr>
              <a:t>Rules of Engagement</a:t>
            </a:r>
            <a:br>
              <a:rPr lang="en-US" sz="3600" b="1" i="0" u="none" strike="noStrike" cap="none" dirty="0" smtClean="0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 b="1" i="0" u="none" strike="noStrike" cap="none" dirty="0">
              <a:solidFill>
                <a:srgbClr val="24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2232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6800" y="2895600"/>
            <a:ext cx="533400" cy="45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1474857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https://jira.mongodb.org/issues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public, changing</a:t>
            </a:r>
          </a:p>
          <a:p>
            <a:endParaRPr lang="en-US" sz="2000" dirty="0"/>
          </a:p>
          <a:p>
            <a:r>
              <a:rPr lang="en-US" sz="2000" dirty="0" smtClean="0"/>
              <a:t>These aren’t all of the features, just those</a:t>
            </a:r>
          </a:p>
          <a:p>
            <a:r>
              <a:rPr lang="en-US" sz="2000" dirty="0" smtClean="0"/>
              <a:t>that are easily shown.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2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685800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And </a:t>
            </a:r>
            <a:r>
              <a:rPr lang="en-US" sz="32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first’ish</a:t>
            </a:r>
            <a:r>
              <a:rPr lang="en-US" sz="32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</a:t>
            </a:r>
            <a:endParaRPr lang="en-US" sz="32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99" y="1371600"/>
            <a:ext cx="56297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2625"/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Y/N  I have more than 24 months 	experience with SQL</a:t>
            </a: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Y/N  I have more than   6 months </a:t>
            </a:r>
          </a:p>
          <a:p>
            <a:pPr defTabSz="682625"/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experience with </a:t>
            </a:r>
            <a:r>
              <a:rPr lang="en-US" sz="24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MongoDB</a:t>
            </a:r>
            <a:endParaRPr lang="en-US" sz="24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Y/N  I have written every query in 	</a:t>
            </a:r>
            <a:r>
              <a:rPr lang="en-US" sz="24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I ever needed, and 	was happy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Y/N  Puppies scare me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09" y="820648"/>
            <a:ext cx="4366323" cy="542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37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3.4 Features 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457200"/>
            <a:ext cx="5867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10_NewProject.py</a:t>
            </a:r>
          </a:p>
          <a:p>
            <a:endParaRPr lang="en-US" sz="1800" dirty="0"/>
          </a:p>
          <a:p>
            <a:r>
              <a:rPr lang="en-US" sz="1800" dirty="0"/>
              <a:t>11_StepUpSetUp.sh</a:t>
            </a:r>
          </a:p>
          <a:p>
            <a:r>
              <a:rPr lang="en-US" sz="1800" dirty="0"/>
              <a:t>12_StepUp.sh</a:t>
            </a:r>
          </a:p>
          <a:p>
            <a:r>
              <a:rPr lang="en-US" sz="1800" dirty="0"/>
              <a:t>13_CleanUpFrom11.sh</a:t>
            </a:r>
          </a:p>
          <a:p>
            <a:r>
              <a:rPr lang="en-US" sz="1800" dirty="0"/>
              <a:t>14_ReadPreference.sh</a:t>
            </a:r>
          </a:p>
          <a:p>
            <a:endParaRPr lang="en-US" sz="1800" dirty="0" smtClean="0"/>
          </a:p>
          <a:p>
            <a:r>
              <a:rPr lang="en-US" sz="1800" dirty="0" smtClean="0"/>
              <a:t>15_BucketAuto.py</a:t>
            </a:r>
            <a:endParaRPr lang="en-US" sz="1800" dirty="0"/>
          </a:p>
          <a:p>
            <a:r>
              <a:rPr lang="en-US" sz="1800" dirty="0"/>
              <a:t>16_Count.py</a:t>
            </a:r>
          </a:p>
          <a:p>
            <a:r>
              <a:rPr lang="en-US" sz="1800" dirty="0"/>
              <a:t>17_SortByCount.py</a:t>
            </a:r>
          </a:p>
          <a:p>
            <a:r>
              <a:rPr lang="en-US" sz="1800" dirty="0"/>
              <a:t>18_Bucket.py</a:t>
            </a:r>
          </a:p>
          <a:p>
            <a:r>
              <a:rPr lang="en-US" sz="1800" dirty="0"/>
              <a:t>19_Facet.py</a:t>
            </a:r>
          </a:p>
          <a:p>
            <a:r>
              <a:rPr lang="en-US" sz="1800" dirty="0"/>
              <a:t>20_ReplaceRoot.py</a:t>
            </a:r>
          </a:p>
          <a:p>
            <a:r>
              <a:rPr lang="en-US" sz="1800" dirty="0"/>
              <a:t>21_ReverseArray.py</a:t>
            </a:r>
          </a:p>
          <a:p>
            <a:r>
              <a:rPr lang="en-US" sz="1800" dirty="0"/>
              <a:t>22_Strings.py</a:t>
            </a:r>
          </a:p>
          <a:p>
            <a:r>
              <a:rPr lang="en-US" sz="1800" dirty="0"/>
              <a:t>23_Range.py</a:t>
            </a:r>
          </a:p>
          <a:p>
            <a:r>
              <a:rPr lang="en-US" sz="1800" dirty="0"/>
              <a:t>24_Zip.py</a:t>
            </a:r>
          </a:p>
          <a:p>
            <a:r>
              <a:rPr lang="en-US" sz="1800" dirty="0"/>
              <a:t>25_Split.py</a:t>
            </a:r>
          </a:p>
          <a:p>
            <a:r>
              <a:rPr lang="en-US" sz="1800" dirty="0"/>
              <a:t>26_In.py</a:t>
            </a:r>
          </a:p>
          <a:p>
            <a:r>
              <a:rPr lang="en-US" sz="1800" dirty="0"/>
              <a:t>27_AddFields.py</a:t>
            </a:r>
          </a:p>
          <a:p>
            <a:r>
              <a:rPr lang="en-US" sz="1800" dirty="0" smtClean="0"/>
              <a:t>28_Reduce.py</a:t>
            </a:r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3294"/>
            <a:ext cx="357703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1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0055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mtClean="0"/>
              <a:t>3.4 Features 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7620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29_Switch.py</a:t>
            </a:r>
            <a:endParaRPr lang="en-US" sz="1800" dirty="0"/>
          </a:p>
          <a:p>
            <a:r>
              <a:rPr lang="en-US" sz="1800" dirty="0"/>
              <a:t>50_ViewsWithAuth.sh</a:t>
            </a:r>
          </a:p>
          <a:p>
            <a:r>
              <a:rPr lang="en-US" sz="1800" dirty="0"/>
              <a:t>51_CleanUpFrom50.sh</a:t>
            </a:r>
          </a:p>
          <a:p>
            <a:r>
              <a:rPr lang="en-US" sz="1800" dirty="0"/>
              <a:t>54_ReadViews.py</a:t>
            </a:r>
          </a:p>
          <a:p>
            <a:r>
              <a:rPr lang="en-US" sz="1800" dirty="0"/>
              <a:t>70_GraphLookup.py</a:t>
            </a:r>
          </a:p>
          <a:p>
            <a:r>
              <a:rPr lang="en-US" sz="1800" dirty="0"/>
              <a:t>74_GraphLookup2.py</a:t>
            </a:r>
          </a:p>
          <a:p>
            <a:r>
              <a:rPr lang="en-US" sz="1800" dirty="0"/>
              <a:t>75_OutputFrom74.txt</a:t>
            </a:r>
          </a:p>
          <a:p>
            <a:r>
              <a:rPr lang="en-US" sz="1800" dirty="0"/>
              <a:t>80_AirlineLookup.py</a:t>
            </a:r>
          </a:p>
          <a:p>
            <a:r>
              <a:rPr lang="en-US" sz="1800" dirty="0"/>
              <a:t>90.py</a:t>
            </a:r>
            <a:endParaRPr lang="en-US" sz="1800" dirty="0" smtClean="0">
              <a:solidFill>
                <a:schemeClr val="accent5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3294"/>
            <a:ext cx="357703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613212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800" dirty="0" smtClean="0"/>
              <a:t>How fun was that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414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219200"/>
            <a:ext cx="730520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The parent to this </a:t>
            </a:r>
            <a:r>
              <a:rPr lang="en-US" sz="2400" dirty="0" err="1" smtClean="0">
                <a:solidFill>
                  <a:schemeClr val="accent5"/>
                </a:solidFill>
              </a:rPr>
              <a:t>preso</a:t>
            </a:r>
            <a:r>
              <a:rPr lang="en-US" sz="2400" dirty="0" smtClean="0">
                <a:solidFill>
                  <a:schemeClr val="accent5"/>
                </a:solidFill>
              </a:rPr>
              <a:t>,</a:t>
            </a:r>
          </a:p>
          <a:p>
            <a:pPr marL="463550"/>
            <a:r>
              <a:rPr lang="en-US" sz="2000" dirty="0">
                <a:solidFill>
                  <a:schemeClr val="accent5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accent5"/>
                </a:solidFill>
                <a:hlinkClick r:id="rId3"/>
              </a:rPr>
              <a:t>github.com/farrell0/MongoDB-Developers-Notebook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University.MongoDB.com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5"/>
                </a:solidFill>
              </a:rPr>
              <a:t>zips.json</a:t>
            </a:r>
            <a:endParaRPr lang="en-US" sz="2400" dirty="0" smtClean="0">
              <a:solidFill>
                <a:schemeClr val="accent5"/>
              </a:solidFill>
            </a:endParaRPr>
          </a:p>
          <a:p>
            <a:pPr marL="682625"/>
            <a:r>
              <a:rPr lang="en-US" sz="2000" dirty="0">
                <a:solidFill>
                  <a:schemeClr val="accent5"/>
                </a:solidFill>
              </a:rPr>
              <a:t>http://media.mongodb.org/zips.json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Call Dave Lutz, at home, .. .. On Sunday (early)</a:t>
            </a:r>
          </a:p>
          <a:p>
            <a:pPr marL="682625"/>
            <a:r>
              <a:rPr lang="en-US" sz="2400" dirty="0" smtClean="0">
                <a:solidFill>
                  <a:schemeClr val="accent5"/>
                </a:solidFill>
              </a:rPr>
              <a:t>(512)555/1212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7088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Powerpoint Template">
  <a:themeElements>
    <a:clrScheme name="MongoDB 2">
      <a:dk1>
        <a:srgbClr val="000000"/>
      </a:dk1>
      <a:lt1>
        <a:srgbClr val="FFFFFF"/>
      </a:lt1>
      <a:dk2>
        <a:srgbClr val="242423"/>
      </a:dk2>
      <a:lt2>
        <a:srgbClr val="FFFFFF"/>
      </a:lt2>
      <a:accent1>
        <a:srgbClr val="BBD49E"/>
      </a:accent1>
      <a:accent2>
        <a:srgbClr val="9ABF75"/>
      </a:accent2>
      <a:accent3>
        <a:srgbClr val="7AAB4E"/>
      </a:accent3>
      <a:accent4>
        <a:srgbClr val="5B972B"/>
      </a:accent4>
      <a:accent5>
        <a:srgbClr val="416A20"/>
      </a:accent5>
      <a:accent6>
        <a:srgbClr val="294216"/>
      </a:accent6>
      <a:hlink>
        <a:srgbClr val="5B972B"/>
      </a:hlink>
      <a:folHlink>
        <a:srgbClr val="416A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323</Words>
  <Application>Microsoft Office PowerPoint</Application>
  <PresentationFormat>Custom</PresentationFormat>
  <Paragraphs>103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Standard Powerpoint Template</vt:lpstr>
      <vt:lpstr>PowerPoint Presentation</vt:lpstr>
      <vt:lpstr>Daily stand up</vt:lpstr>
      <vt:lpstr>Something I know</vt:lpstr>
      <vt:lpstr>Rules of Engagement </vt:lpstr>
      <vt:lpstr>PowerPoint Presentation</vt:lpstr>
      <vt:lpstr>3.4 Features ..</vt:lpstr>
      <vt:lpstr>PowerPoint Presentation</vt:lpstr>
      <vt:lpstr>PowerPoint Presentation</vt:lpstr>
      <vt:lpstr>Resources:</vt:lpstr>
      <vt:lpstr>PowerPoint Presentation</vt:lpstr>
      <vt:lpstr>When to use 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default</cp:lastModifiedBy>
  <cp:revision>79</cp:revision>
  <cp:lastPrinted>2016-05-31T16:03:40Z</cp:lastPrinted>
  <dcterms:modified xsi:type="dcterms:W3CDTF">2016-09-07T18:14:07Z</dcterms:modified>
</cp:coreProperties>
</file>