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jpeg" ContentType="image/jpeg"/>
  <Override PartName="/ppt/media/image6.jpeg" ContentType="image/jpeg"/>
  <Override PartName="/ppt/media/image5.png" ContentType="image/png"/>
  <Override PartName="/ppt/media/image4.jpeg" ContentType="image/jpeg"/>
  <Override PartName="/ppt/media/image3.tif" ContentType="image/tiff"/>
  <Override PartName="/ppt/media/image2.jpeg" ContentType="image/jpeg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5590837" cy="10693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140313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79400" y="5741640"/>
            <a:ext cx="140313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969320" y="574164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79400" y="574164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45180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523840" y="2502000"/>
            <a:ext cx="45180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267920" y="2502000"/>
            <a:ext cx="45180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0267920" y="5741640"/>
            <a:ext cx="45180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523840" y="5741640"/>
            <a:ext cx="45180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79400" y="5741640"/>
            <a:ext cx="45180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79400" y="2502000"/>
            <a:ext cx="14031360" cy="620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14031360" cy="620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620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620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69280" y="3321720"/>
            <a:ext cx="13251960" cy="106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79400" y="574164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620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620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969320" y="574164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79400" y="250200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969320" y="2502000"/>
            <a:ext cx="684720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79400" y="5741640"/>
            <a:ext cx="140313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5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69280" y="3321720"/>
            <a:ext cx="13251960" cy="2291760"/>
          </a:xfrm>
          <a:prstGeom prst="rect">
            <a:avLst/>
          </a:prstGeom>
        </p:spPr>
        <p:txBody>
          <a:bodyPr lIns="150120" rIns="150120" tIns="75240" bIns="75240" anchor="ctr"/>
          <a:p>
            <a:pPr algn="ctr">
              <a:lnSpc>
                <a:spcPct val="100000"/>
              </a:lnSpc>
            </a:pPr>
            <a:r>
              <a:rPr b="0" lang="pt-PT" sz="7300" spc="-1" strike="noStrike">
                <a:solidFill>
                  <a:srgbClr val="000000"/>
                </a:solidFill>
                <a:latin typeface="Calibri"/>
              </a:rPr>
              <a:t>Clique para editar o estilo</a:t>
            </a:r>
            <a:endParaRPr b="0" lang="pt-PT" sz="7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79400" y="9910800"/>
            <a:ext cx="3638160" cy="569520"/>
          </a:xfrm>
          <a:prstGeom prst="rect">
            <a:avLst/>
          </a:prstGeom>
        </p:spPr>
        <p:txBody>
          <a:bodyPr lIns="150120" rIns="150120" tIns="75240" bIns="75240" anchor="ctr"/>
          <a:p>
            <a:pPr>
              <a:lnSpc>
                <a:spcPct val="100000"/>
              </a:lnSpc>
            </a:pPr>
            <a:fld id="{7882EE27-AC0A-4B39-87C1-0B082901B918}" type="datetime">
              <a:rPr b="0" lang="en-US" sz="2000" spc="-1" strike="noStrike">
                <a:solidFill>
                  <a:srgbClr val="8b8b8b"/>
                </a:solidFill>
                <a:latin typeface="Calibri"/>
              </a:rPr>
              <a:t>12/5/17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327640" y="9910800"/>
            <a:ext cx="4935240" cy="569520"/>
          </a:xfrm>
          <a:prstGeom prst="rect">
            <a:avLst/>
          </a:prstGeom>
        </p:spPr>
        <p:txBody>
          <a:bodyPr lIns="150120" rIns="150120" tIns="75240" bIns="752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1172960" y="9910800"/>
            <a:ext cx="3638160" cy="569520"/>
          </a:xfrm>
          <a:prstGeom prst="rect">
            <a:avLst/>
          </a:prstGeom>
        </p:spPr>
        <p:txBody>
          <a:bodyPr lIns="150120" rIns="150120" tIns="75240" bIns="75240" anchor="ctr"/>
          <a:p>
            <a:pPr algn="r">
              <a:lnSpc>
                <a:spcPct val="100000"/>
              </a:lnSpc>
            </a:pPr>
            <a:fld id="{713019D9-6B1A-41C8-A819-211D0994742C}" type="slidenum">
              <a:rPr b="0" lang="en-US" sz="2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tif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48" descr=""/>
          <p:cNvPicPr/>
          <p:nvPr/>
        </p:nvPicPr>
        <p:blipFill>
          <a:blip r:embed="rId1"/>
          <a:srcRect l="9616" t="0" r="0" b="0"/>
          <a:stretch/>
        </p:blipFill>
        <p:spPr>
          <a:xfrm>
            <a:off x="10963800" y="522000"/>
            <a:ext cx="2089800" cy="1367640"/>
          </a:xfrm>
          <a:prstGeom prst="rect">
            <a:avLst/>
          </a:prstGeom>
          <a:ln>
            <a:noFill/>
          </a:ln>
        </p:spPr>
      </p:pic>
      <p:pic>
        <p:nvPicPr>
          <p:cNvPr id="41" name="Imagem 47" descr=""/>
          <p:cNvPicPr/>
          <p:nvPr/>
        </p:nvPicPr>
        <p:blipFill>
          <a:blip r:embed="rId2"/>
          <a:srcRect l="9616" t="0" r="0" b="0"/>
          <a:stretch/>
        </p:blipFill>
        <p:spPr>
          <a:xfrm>
            <a:off x="36000" y="4194720"/>
            <a:ext cx="2089800" cy="1367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8713800" y="4122720"/>
            <a:ext cx="4842000" cy="62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Insira o título da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tese, letra Arial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Bold, tamanho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ajustado a caixa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de texto 12x12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cm, justificado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à esquerda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Nome do autor, Arial Plain, 18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Tese de Doutoramento apresentada 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Faculdade de Ciências da Universidade do Porto, Nome de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outra instituição,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Área Científica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 rot="10800000">
            <a:off x="8030520" y="7273080"/>
            <a:ext cx="52272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27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Insira título da tese de doutoramento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letra Arial, tamanho 11, justificado à esquerda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 rot="5400000">
            <a:off x="6629760" y="8029080"/>
            <a:ext cx="2304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Nome do Autor, letra Arial Bold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tamanho 10, justificado à esquerda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 rot="5400000">
            <a:off x="907200" y="6818040"/>
            <a:ext cx="18432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 rot="5400000">
            <a:off x="7325280" y="221760"/>
            <a:ext cx="864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PhD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7" name="Imagem 39" descr=""/>
          <p:cNvPicPr/>
          <p:nvPr/>
        </p:nvPicPr>
        <p:blipFill>
          <a:blip r:embed="rId3"/>
          <a:stretch/>
        </p:blipFill>
        <p:spPr>
          <a:xfrm>
            <a:off x="7668000" y="10027080"/>
            <a:ext cx="287640" cy="295560"/>
          </a:xfrm>
          <a:prstGeom prst="rect">
            <a:avLst/>
          </a:prstGeom>
          <a:ln>
            <a:noFill/>
          </a:ln>
        </p:spPr>
      </p:pic>
      <p:pic>
        <p:nvPicPr>
          <p:cNvPr id="48" name="Imagem 31" descr=""/>
          <p:cNvPicPr/>
          <p:nvPr/>
        </p:nvPicPr>
        <p:blipFill>
          <a:blip r:embed="rId4"/>
          <a:stretch/>
        </p:blipFill>
        <p:spPr>
          <a:xfrm>
            <a:off x="7524000" y="2322360"/>
            <a:ext cx="508680" cy="1453680"/>
          </a:xfrm>
          <a:prstGeom prst="rect">
            <a:avLst/>
          </a:prstGeom>
          <a:ln>
            <a:noFill/>
          </a:ln>
        </p:spPr>
      </p:pic>
      <p:sp>
        <p:nvSpPr>
          <p:cNvPr id="49" name="CustomShape 6"/>
          <p:cNvSpPr/>
          <p:nvPr/>
        </p:nvSpPr>
        <p:spPr>
          <a:xfrm>
            <a:off x="7452000" y="1242360"/>
            <a:ext cx="719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FCUP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ANO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7092000" y="882360"/>
            <a:ext cx="1403640" cy="359640"/>
          </a:xfrm>
          <a:prstGeom prst="rect">
            <a:avLst/>
          </a:prstGeom>
          <a:solidFill>
            <a:srgbClr val="93b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7452000" y="882360"/>
            <a:ext cx="719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8f8f8"/>
                </a:solidFill>
                <a:latin typeface="Arial"/>
              </a:rPr>
              <a:t>3.º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8f8f8"/>
                </a:solidFill>
                <a:latin typeface="Arial"/>
              </a:rPr>
              <a:t>CICLO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 rot="5400000">
            <a:off x="13508640" y="-838080"/>
            <a:ext cx="2376000" cy="33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1500" spc="-1" strike="noStrike">
                <a:latin typeface="Arial"/>
              </a:rPr>
              <a:t>P</a:t>
            </a:r>
            <a:endParaRPr b="0" lang="en-US" sz="215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 rot="16200000">
            <a:off x="13223880" y="4238640"/>
            <a:ext cx="2736000" cy="33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1500" spc="-1" strike="noStrike">
                <a:solidFill>
                  <a:srgbClr val="93bfeb"/>
                </a:solidFill>
                <a:latin typeface="Arial"/>
              </a:rPr>
              <a:t>D</a:t>
            </a:r>
            <a:endParaRPr b="0" lang="en-US" sz="215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 rot="5400000">
            <a:off x="13773240" y="776520"/>
            <a:ext cx="1703160" cy="33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US" sz="21500" spc="-1" strike="noStrike">
                <a:latin typeface="Arial"/>
              </a:rPr>
              <a:t>h</a:t>
            </a:r>
            <a:endParaRPr b="0" lang="en-US" sz="215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 rot="5400000">
            <a:off x="13787640" y="2211120"/>
            <a:ext cx="1562760" cy="33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1500" spc="-1" strike="noStrike">
                <a:latin typeface="Arial"/>
              </a:rPr>
              <a:t>D</a:t>
            </a:r>
            <a:endParaRPr b="0" lang="en-US" sz="215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 rot="16200000">
            <a:off x="13404240" y="8091000"/>
            <a:ext cx="2376000" cy="33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1500" spc="-1" strike="noStrike">
                <a:latin typeface="Arial"/>
              </a:rPr>
              <a:t>P</a:t>
            </a:r>
            <a:endParaRPr b="0" lang="en-US" sz="215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 rot="16200000">
            <a:off x="13812480" y="6394680"/>
            <a:ext cx="1703160" cy="33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US" sz="21500" spc="-1" strike="noStrike">
                <a:latin typeface="Arial"/>
              </a:rPr>
              <a:t>h</a:t>
            </a:r>
            <a:endParaRPr b="0" lang="en-US" sz="215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 rot="16200000">
            <a:off x="-401760" y="4238640"/>
            <a:ext cx="2736000" cy="33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1500" spc="-1" strike="noStrike">
                <a:solidFill>
                  <a:srgbClr val="93bfeb"/>
                </a:solidFill>
                <a:latin typeface="Arial"/>
              </a:rPr>
              <a:t>D</a:t>
            </a:r>
            <a:endParaRPr b="0" lang="en-US" sz="21500" spc="-1" strike="noStrike">
              <a:latin typeface="Arial"/>
            </a:endParaRPr>
          </a:p>
        </p:txBody>
      </p:sp>
      <p:pic>
        <p:nvPicPr>
          <p:cNvPr id="59" name="Imagem 52" descr=""/>
          <p:cNvPicPr/>
          <p:nvPr/>
        </p:nvPicPr>
        <p:blipFill>
          <a:blip r:embed="rId5"/>
          <a:stretch/>
        </p:blipFill>
        <p:spPr>
          <a:xfrm>
            <a:off x="18720" y="7579080"/>
            <a:ext cx="1973160" cy="3096000"/>
          </a:xfrm>
          <a:prstGeom prst="rect">
            <a:avLst/>
          </a:prstGeom>
          <a:ln>
            <a:noFill/>
          </a:ln>
        </p:spPr>
      </p:pic>
      <p:pic>
        <p:nvPicPr>
          <p:cNvPr id="60" name="Imagem 28" descr=""/>
          <p:cNvPicPr/>
          <p:nvPr/>
        </p:nvPicPr>
        <p:blipFill>
          <a:blip r:embed="rId6"/>
          <a:srcRect l="0" t="13888" r="0" b="0"/>
          <a:stretch/>
        </p:blipFill>
        <p:spPr>
          <a:xfrm>
            <a:off x="11000160" y="1674360"/>
            <a:ext cx="1871640" cy="890640"/>
          </a:xfrm>
          <a:prstGeom prst="rect">
            <a:avLst/>
          </a:prstGeom>
          <a:ln>
            <a:noFill/>
          </a:ln>
        </p:spPr>
      </p:pic>
      <p:pic>
        <p:nvPicPr>
          <p:cNvPr id="61" name="Imagem 27" descr=""/>
          <p:cNvPicPr/>
          <p:nvPr/>
        </p:nvPicPr>
        <p:blipFill>
          <a:blip r:embed="rId7"/>
          <a:stretch/>
        </p:blipFill>
        <p:spPr>
          <a:xfrm>
            <a:off x="11071800" y="2651040"/>
            <a:ext cx="151128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250</TotalTime>
  <Application>LibreOffice/5.4.3.2$Linux_X86_64 LibreOffice_project/40m0$Build-2</Application>
  <Words>91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2012-06-30T15:53:47Z</dcterms:created>
  <dc:creator>ANTONIO AROUCA</dc:creator>
  <dc:description/>
  <dc:language>en-US</dc:language>
  <cp:lastModifiedBy/>
  <dcterms:modified xsi:type="dcterms:W3CDTF">2017-12-05T13:34:00Z</dcterms:modified>
  <cp:revision>61</cp:revision>
  <dc:subject/>
  <dc:title>Diapositivo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